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0" r:id="rId3"/>
    <p:sldId id="293" r:id="rId4"/>
    <p:sldId id="294" r:id="rId5"/>
    <p:sldId id="295" r:id="rId6"/>
    <p:sldId id="296" r:id="rId7"/>
    <p:sldId id="297" r:id="rId8"/>
    <p:sldId id="309" r:id="rId9"/>
    <p:sldId id="329" r:id="rId10"/>
    <p:sldId id="326" r:id="rId11"/>
    <p:sldId id="412" r:id="rId12"/>
    <p:sldId id="289" r:id="rId13"/>
    <p:sldId id="414" r:id="rId14"/>
    <p:sldId id="415" r:id="rId15"/>
    <p:sldId id="416" r:id="rId16"/>
    <p:sldId id="417" r:id="rId17"/>
    <p:sldId id="330" r:id="rId18"/>
    <p:sldId id="306" r:id="rId19"/>
    <p:sldId id="313" r:id="rId20"/>
    <p:sldId id="314" r:id="rId21"/>
    <p:sldId id="315" r:id="rId22"/>
    <p:sldId id="316" r:id="rId23"/>
    <p:sldId id="299" r:id="rId24"/>
    <p:sldId id="331" r:id="rId25"/>
    <p:sldId id="327" r:id="rId26"/>
    <p:sldId id="318" r:id="rId27"/>
    <p:sldId id="319" r:id="rId28"/>
    <p:sldId id="320" r:id="rId29"/>
    <p:sldId id="321" r:id="rId30"/>
    <p:sldId id="322" r:id="rId31"/>
    <p:sldId id="332" r:id="rId32"/>
    <p:sldId id="333" r:id="rId33"/>
    <p:sldId id="335" r:id="rId34"/>
    <p:sldId id="336" r:id="rId35"/>
    <p:sldId id="340" r:id="rId36"/>
    <p:sldId id="341" r:id="rId37"/>
    <p:sldId id="347" r:id="rId38"/>
    <p:sldId id="344" r:id="rId39"/>
    <p:sldId id="346" r:id="rId40"/>
    <p:sldId id="348" r:id="rId41"/>
    <p:sldId id="349" r:id="rId42"/>
    <p:sldId id="351" r:id="rId43"/>
    <p:sldId id="352" r:id="rId44"/>
    <p:sldId id="353" r:id="rId45"/>
    <p:sldId id="354" r:id="rId46"/>
    <p:sldId id="355" r:id="rId47"/>
    <p:sldId id="356" r:id="rId48"/>
    <p:sldId id="300" r:id="rId49"/>
    <p:sldId id="328" r:id="rId50"/>
    <p:sldId id="359" r:id="rId51"/>
    <p:sldId id="360" r:id="rId52"/>
    <p:sldId id="418" r:id="rId53"/>
    <p:sldId id="364" r:id="rId54"/>
    <p:sldId id="361" r:id="rId55"/>
    <p:sldId id="362" r:id="rId56"/>
    <p:sldId id="419" r:id="rId57"/>
    <p:sldId id="365" r:id="rId58"/>
    <p:sldId id="358" r:id="rId59"/>
    <p:sldId id="363" r:id="rId60"/>
    <p:sldId id="366" r:id="rId61"/>
    <p:sldId id="367" r:id="rId62"/>
    <p:sldId id="428" r:id="rId63"/>
    <p:sldId id="430" r:id="rId64"/>
    <p:sldId id="431" r:id="rId65"/>
    <p:sldId id="432" r:id="rId66"/>
    <p:sldId id="429" r:id="rId67"/>
    <p:sldId id="368" r:id="rId68"/>
    <p:sldId id="369" r:id="rId69"/>
    <p:sldId id="373" r:id="rId70"/>
    <p:sldId id="433" r:id="rId71"/>
    <p:sldId id="434" r:id="rId72"/>
    <p:sldId id="435" r:id="rId73"/>
    <p:sldId id="436" r:id="rId74"/>
    <p:sldId id="371" r:id="rId75"/>
    <p:sldId id="372" r:id="rId76"/>
    <p:sldId id="375" r:id="rId77"/>
    <p:sldId id="376" r:id="rId78"/>
    <p:sldId id="377" r:id="rId79"/>
    <p:sldId id="378" r:id="rId80"/>
    <p:sldId id="438" r:id="rId81"/>
    <p:sldId id="439" r:id="rId82"/>
    <p:sldId id="440" r:id="rId83"/>
    <p:sldId id="437" r:id="rId84"/>
    <p:sldId id="379" r:id="rId85"/>
    <p:sldId id="382" r:id="rId86"/>
    <p:sldId id="381" r:id="rId87"/>
    <p:sldId id="383" r:id="rId88"/>
    <p:sldId id="384" r:id="rId89"/>
    <p:sldId id="385" r:id="rId90"/>
    <p:sldId id="386" r:id="rId91"/>
    <p:sldId id="380" r:id="rId92"/>
    <p:sldId id="401" r:id="rId93"/>
    <p:sldId id="389" r:id="rId94"/>
    <p:sldId id="391" r:id="rId95"/>
    <p:sldId id="393" r:id="rId96"/>
    <p:sldId id="395" r:id="rId97"/>
    <p:sldId id="396" r:id="rId98"/>
    <p:sldId id="397" r:id="rId99"/>
    <p:sldId id="398" r:id="rId100"/>
    <p:sldId id="399" r:id="rId101"/>
    <p:sldId id="406" r:id="rId102"/>
    <p:sldId id="402" r:id="rId103"/>
    <p:sldId id="400" r:id="rId104"/>
    <p:sldId id="403" r:id="rId105"/>
    <p:sldId id="409" r:id="rId106"/>
    <p:sldId id="405" r:id="rId107"/>
    <p:sldId id="426" r:id="rId108"/>
    <p:sldId id="407" r:id="rId109"/>
    <p:sldId id="410" r:id="rId110"/>
    <p:sldId id="408" r:id="rId111"/>
    <p:sldId id="411" r:id="rId112"/>
    <p:sldId id="301" r:id="rId113"/>
    <p:sldId id="420" r:id="rId114"/>
    <p:sldId id="422" r:id="rId115"/>
    <p:sldId id="423" r:id="rId116"/>
    <p:sldId id="424" r:id="rId117"/>
    <p:sldId id="302" r:id="rId118"/>
    <p:sldId id="453" r:id="rId119"/>
    <p:sldId id="387" r:id="rId120"/>
    <p:sldId id="441" r:id="rId121"/>
    <p:sldId id="446" r:id="rId122"/>
    <p:sldId id="447" r:id="rId123"/>
    <p:sldId id="448" r:id="rId124"/>
    <p:sldId id="449" r:id="rId125"/>
    <p:sldId id="452" r:id="rId126"/>
    <p:sldId id="454" r:id="rId127"/>
    <p:sldId id="455" r:id="rId128"/>
    <p:sldId id="456" r:id="rId129"/>
    <p:sldId id="303" r:id="rId130"/>
    <p:sldId id="388" r:id="rId131"/>
    <p:sldId id="457" r:id="rId132"/>
    <p:sldId id="458" r:id="rId133"/>
    <p:sldId id="459" r:id="rId134"/>
    <p:sldId id="281" r:id="rId1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  <a:srgbClr val="FFD5D5"/>
    <a:srgbClr val="5B9BD5"/>
    <a:srgbClr val="FFB3B3"/>
    <a:srgbClr val="FF6969"/>
    <a:srgbClr val="FF9B9B"/>
    <a:srgbClr val="FFD1D1"/>
    <a:srgbClr val="FF8F8F"/>
    <a:srgbClr val="32373C"/>
    <a:srgbClr val="EDE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424AB-D331-406A-897F-A39276200AB5}" v="1214" dt="2022-06-20T15:14:40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ichl" userId="685404795b2c697c" providerId="LiveId" clId="{275424AB-D331-406A-897F-A39276200AB5}"/>
    <pc:docChg chg="undo redo custSel addSld delSld modSld sldOrd modMainMaster">
      <pc:chgData name="Patrick Michl" userId="685404795b2c697c" providerId="LiveId" clId="{275424AB-D331-406A-897F-A39276200AB5}" dt="2022-06-20T15:14:40.426" v="15327"/>
      <pc:docMkLst>
        <pc:docMk/>
      </pc:docMkLst>
      <pc:sldChg chg="addSp delSp modSp mod setBg">
        <pc:chgData name="Patrick Michl" userId="685404795b2c697c" providerId="LiveId" clId="{275424AB-D331-406A-897F-A39276200AB5}" dt="2022-06-20T15:14:40.426" v="15327"/>
        <pc:sldMkLst>
          <pc:docMk/>
          <pc:sldMk cId="2166831140" sldId="256"/>
        </pc:sldMkLst>
        <pc:spChg chg="mod">
          <ac:chgData name="Patrick Michl" userId="685404795b2c697c" providerId="LiveId" clId="{275424AB-D331-406A-897F-A39276200AB5}" dt="2022-06-17T08:14:42.367" v="6274" actId="2711"/>
          <ac:spMkLst>
            <pc:docMk/>
            <pc:sldMk cId="2166831140" sldId="256"/>
            <ac:spMk id="2" creationId="{73D2E1A8-0FC7-4859-913A-E2808DB0859A}"/>
          </ac:spMkLst>
        </pc:spChg>
        <pc:spChg chg="mod">
          <ac:chgData name="Patrick Michl" userId="685404795b2c697c" providerId="LiveId" clId="{275424AB-D331-406A-897F-A39276200AB5}" dt="2022-06-16T13:31:20.318" v="2551" actId="207"/>
          <ac:spMkLst>
            <pc:docMk/>
            <pc:sldMk cId="2166831140" sldId="256"/>
            <ac:spMk id="3" creationId="{7D7D65E8-F06A-4C60-8D9D-6A7943CA7215}"/>
          </ac:spMkLst>
        </pc:spChg>
        <pc:spChg chg="mod">
          <ac:chgData name="Patrick Michl" userId="685404795b2c697c" providerId="LiveId" clId="{275424AB-D331-406A-897F-A39276200AB5}" dt="2022-06-16T12:13:45.859" v="1935" actId="207"/>
          <ac:spMkLst>
            <pc:docMk/>
            <pc:sldMk cId="2166831140" sldId="256"/>
            <ac:spMk id="4" creationId="{BF94B65B-D382-4F8D-9583-55DA41A0FB6A}"/>
          </ac:spMkLst>
        </pc:spChg>
        <pc:spChg chg="mod">
          <ac:chgData name="Patrick Michl" userId="685404795b2c697c" providerId="LiveId" clId="{275424AB-D331-406A-897F-A39276200AB5}" dt="2022-06-16T12:14:25.101" v="1963" actId="14100"/>
          <ac:spMkLst>
            <pc:docMk/>
            <pc:sldMk cId="2166831140" sldId="256"/>
            <ac:spMk id="5" creationId="{E344B64D-FA87-4E3B-9A58-DF21ABD78288}"/>
          </ac:spMkLst>
        </pc:spChg>
        <pc:spChg chg="add del mod">
          <ac:chgData name="Patrick Michl" userId="685404795b2c697c" providerId="LiveId" clId="{275424AB-D331-406A-897F-A39276200AB5}" dt="2022-06-16T13:32:09.601" v="2556" actId="21"/>
          <ac:spMkLst>
            <pc:docMk/>
            <pc:sldMk cId="2166831140" sldId="256"/>
            <ac:spMk id="6" creationId="{4D5AC5D3-C697-139D-DE05-FF7AA9040BC7}"/>
          </ac:spMkLst>
        </pc:spChg>
        <pc:spChg chg="add del mod">
          <ac:chgData name="Patrick Michl" userId="685404795b2c697c" providerId="LiveId" clId="{275424AB-D331-406A-897F-A39276200AB5}" dt="2022-06-16T13:37:31.644" v="2717" actId="478"/>
          <ac:spMkLst>
            <pc:docMk/>
            <pc:sldMk cId="2166831140" sldId="256"/>
            <ac:spMk id="7" creationId="{385FBA85-BD10-D3B0-2FD8-479982E7424A}"/>
          </ac:spMkLst>
        </pc:spChg>
        <pc:spChg chg="add mod">
          <ac:chgData name="Patrick Michl" userId="685404795b2c697c" providerId="LiveId" clId="{275424AB-D331-406A-897F-A39276200AB5}" dt="2022-06-17T08:13:17.472" v="6266" actId="1076"/>
          <ac:spMkLst>
            <pc:docMk/>
            <pc:sldMk cId="2166831140" sldId="256"/>
            <ac:spMk id="9" creationId="{30AE49DD-0A9C-F296-C30D-5E944CCE83D6}"/>
          </ac:spMkLst>
        </pc:spChg>
        <pc:spChg chg="add del mod">
          <ac:chgData name="Patrick Michl" userId="685404795b2c697c" providerId="LiveId" clId="{275424AB-D331-406A-897F-A39276200AB5}" dt="2022-06-17T08:13:45.217" v="6272" actId="21"/>
          <ac:spMkLst>
            <pc:docMk/>
            <pc:sldMk cId="2166831140" sldId="256"/>
            <ac:spMk id="13" creationId="{C443AE6E-487B-529F-70E5-51828B4B6B48}"/>
          </ac:spMkLst>
        </pc:spChg>
        <pc:spChg chg="add del mod">
          <ac:chgData name="Patrick Michl" userId="685404795b2c697c" providerId="LiveId" clId="{275424AB-D331-406A-897F-A39276200AB5}" dt="2022-06-16T13:37:30.909" v="2716" actId="478"/>
          <ac:spMkLst>
            <pc:docMk/>
            <pc:sldMk cId="2166831140" sldId="256"/>
            <ac:spMk id="19" creationId="{B10507BB-6A54-DE42-6521-5AD3C331AFEA}"/>
          </ac:spMkLst>
        </pc:spChg>
        <pc:spChg chg="add del mod">
          <ac:chgData name="Patrick Michl" userId="685404795b2c697c" providerId="LiveId" clId="{275424AB-D331-406A-897F-A39276200AB5}" dt="2022-06-16T13:37:29.984" v="2715" actId="478"/>
          <ac:spMkLst>
            <pc:docMk/>
            <pc:sldMk cId="2166831140" sldId="256"/>
            <ac:spMk id="20" creationId="{5C64E49D-8F5E-03B9-7D1C-9C5E739C5FC5}"/>
          </ac:spMkLst>
        </pc:spChg>
        <pc:picChg chg="add mod">
          <ac:chgData name="Patrick Michl" userId="685404795b2c697c" providerId="LiveId" clId="{275424AB-D331-406A-897F-A39276200AB5}" dt="2022-06-20T15:14:40.426" v="15327"/>
          <ac:picMkLst>
            <pc:docMk/>
            <pc:sldMk cId="2166831140" sldId="256"/>
            <ac:picMk id="13" creationId="{8A978B8F-8400-3752-92B0-0A75D0BF3757}"/>
          </ac:picMkLst>
        </pc:picChg>
        <pc:picChg chg="del">
          <ac:chgData name="Patrick Michl" userId="685404795b2c697c" providerId="LiveId" clId="{275424AB-D331-406A-897F-A39276200AB5}" dt="2022-06-16T10:40:44.074" v="785" actId="21"/>
          <ac:picMkLst>
            <pc:docMk/>
            <pc:sldMk cId="2166831140" sldId="256"/>
            <ac:picMk id="15" creationId="{F5B8BDFB-61F8-4B8B-B8CE-57E0D294D70F}"/>
          </ac:picMkLst>
        </pc:picChg>
        <pc:picChg chg="add del mod">
          <ac:chgData name="Patrick Michl" userId="685404795b2c697c" providerId="LiveId" clId="{275424AB-D331-406A-897F-A39276200AB5}" dt="2022-06-16T12:54:58.050" v="2085" actId="478"/>
          <ac:picMkLst>
            <pc:docMk/>
            <pc:sldMk cId="2166831140" sldId="256"/>
            <ac:picMk id="17" creationId="{5BB366CE-0546-D468-15EB-9579405342AA}"/>
          </ac:picMkLst>
        </pc:picChg>
      </pc:sldChg>
      <pc:sldChg chg="addSp delSp modSp del mod">
        <pc:chgData name="Patrick Michl" userId="685404795b2c697c" providerId="LiveId" clId="{275424AB-D331-406A-897F-A39276200AB5}" dt="2022-06-16T11:17:17.200" v="1352" actId="2696"/>
        <pc:sldMkLst>
          <pc:docMk/>
          <pc:sldMk cId="2906959108" sldId="259"/>
        </pc:sldMkLst>
        <pc:spChg chg="mod">
          <ac:chgData name="Patrick Michl" userId="685404795b2c697c" providerId="LiveId" clId="{275424AB-D331-406A-897F-A39276200AB5}" dt="2022-06-16T10:44:10.174" v="823" actId="207"/>
          <ac:spMkLst>
            <pc:docMk/>
            <pc:sldMk cId="2906959108" sldId="259"/>
            <ac:spMk id="24" creationId="{4674EDC6-A9D2-4450-A41B-DAE1EE251988}"/>
          </ac:spMkLst>
        </pc:spChg>
        <pc:spChg chg="mod">
          <ac:chgData name="Patrick Michl" userId="685404795b2c697c" providerId="LiveId" clId="{275424AB-D331-406A-897F-A39276200AB5}" dt="2022-06-16T10:03:21.466" v="668"/>
          <ac:spMkLst>
            <pc:docMk/>
            <pc:sldMk cId="2906959108" sldId="259"/>
            <ac:spMk id="37" creationId="{94A2B81B-9927-A03C-97A7-D735E93C5F91}"/>
          </ac:spMkLst>
        </pc:spChg>
        <pc:spChg chg="mod">
          <ac:chgData name="Patrick Michl" userId="685404795b2c697c" providerId="LiveId" clId="{275424AB-D331-406A-897F-A39276200AB5}" dt="2022-06-16T10:03:21.466" v="668"/>
          <ac:spMkLst>
            <pc:docMk/>
            <pc:sldMk cId="2906959108" sldId="259"/>
            <ac:spMk id="38" creationId="{F6387244-CF9E-CB0D-59A9-9A15E77FF46A}"/>
          </ac:spMkLst>
        </pc:spChg>
        <pc:spChg chg="add del mod">
          <ac:chgData name="Patrick Michl" userId="685404795b2c697c" providerId="LiveId" clId="{275424AB-D331-406A-897F-A39276200AB5}" dt="2022-06-16T10:04:13.260" v="679"/>
          <ac:spMkLst>
            <pc:docMk/>
            <pc:sldMk cId="2906959108" sldId="259"/>
            <ac:spMk id="39" creationId="{A515D2E5-2918-B827-F0AE-744FA0A40936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1" creationId="{885A7728-B46C-12D1-4A67-90FBDE2ABC0F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2" creationId="{2DF384C3-587F-E088-D285-D8E897B4A3FF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4" creationId="{A844D293-2F10-08EF-E85B-C5DDC6FEEA9D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5" creationId="{61AF0203-BFDF-A70A-8735-AC6684354126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7" creationId="{8FBEB6FC-427A-BB49-D18C-3815BC365BAB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48" creationId="{10998377-2CB7-F219-50C4-AC24E86FFF07}"/>
          </ac:spMkLst>
        </pc:spChg>
        <pc:spChg chg="mod">
          <ac:chgData name="Patrick Michl" userId="685404795b2c697c" providerId="LiveId" clId="{275424AB-D331-406A-897F-A39276200AB5}" dt="2022-06-16T10:47:26.006" v="843" actId="20577"/>
          <ac:spMkLst>
            <pc:docMk/>
            <pc:sldMk cId="2906959108" sldId="259"/>
            <ac:spMk id="50" creationId="{72E65E7B-A67C-42C9-9C3A-A5A84B7280F9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52" creationId="{2DE72553-036E-0701-C2D6-947166E822FB}"/>
          </ac:spMkLst>
        </pc:spChg>
        <pc:spChg chg="mod">
          <ac:chgData name="Patrick Michl" userId="685404795b2c697c" providerId="LiveId" clId="{275424AB-D331-406A-897F-A39276200AB5}" dt="2022-06-16T10:04:43.713" v="680"/>
          <ac:spMkLst>
            <pc:docMk/>
            <pc:sldMk cId="2906959108" sldId="259"/>
            <ac:spMk id="53" creationId="{3899E102-1623-29EA-67C2-9FE0A01BE30D}"/>
          </ac:spMkLst>
        </pc:spChg>
        <pc:spChg chg="del mod">
          <ac:chgData name="Patrick Michl" userId="685404795b2c697c" providerId="LiveId" clId="{275424AB-D331-406A-897F-A39276200AB5}" dt="2022-06-16T10:48:50.751" v="857" actId="21"/>
          <ac:spMkLst>
            <pc:docMk/>
            <pc:sldMk cId="2906959108" sldId="259"/>
            <ac:spMk id="56" creationId="{92F624F5-1685-45F3-A8FC-E434229AB49C}"/>
          </ac:spMkLst>
        </pc:spChg>
        <pc:spChg chg="mod">
          <ac:chgData name="Patrick Michl" userId="685404795b2c697c" providerId="LiveId" clId="{275424AB-D331-406A-897F-A39276200AB5}" dt="2022-06-16T10:04:48.595" v="681"/>
          <ac:spMkLst>
            <pc:docMk/>
            <pc:sldMk cId="2906959108" sldId="259"/>
            <ac:spMk id="57" creationId="{5B5E9510-6BC7-C88B-1774-22AA22EF1381}"/>
          </ac:spMkLst>
        </pc:spChg>
        <pc:spChg chg="mod">
          <ac:chgData name="Patrick Michl" userId="685404795b2c697c" providerId="LiveId" clId="{275424AB-D331-406A-897F-A39276200AB5}" dt="2022-06-16T10:04:48.595" v="681"/>
          <ac:spMkLst>
            <pc:docMk/>
            <pc:sldMk cId="2906959108" sldId="259"/>
            <ac:spMk id="58" creationId="{42274E81-B70C-F282-82DB-E60B0030F9B9}"/>
          </ac:spMkLst>
        </pc:spChg>
        <pc:spChg chg="mod">
          <ac:chgData name="Patrick Michl" userId="685404795b2c697c" providerId="LiveId" clId="{275424AB-D331-406A-897F-A39276200AB5}" dt="2022-06-16T10:05:08.506" v="685"/>
          <ac:spMkLst>
            <pc:docMk/>
            <pc:sldMk cId="2906959108" sldId="259"/>
            <ac:spMk id="60" creationId="{3E05807B-4033-0265-1BD5-FC926003727D}"/>
          </ac:spMkLst>
        </pc:spChg>
        <pc:spChg chg="mod">
          <ac:chgData name="Patrick Michl" userId="685404795b2c697c" providerId="LiveId" clId="{275424AB-D331-406A-897F-A39276200AB5}" dt="2022-06-16T10:05:08.506" v="685"/>
          <ac:spMkLst>
            <pc:docMk/>
            <pc:sldMk cId="2906959108" sldId="259"/>
            <ac:spMk id="63" creationId="{22D7F7BC-3FB3-94D5-250C-65C62287E535}"/>
          </ac:spMkLst>
        </pc:spChg>
        <pc:spChg chg="mod">
          <ac:chgData name="Patrick Michl" userId="685404795b2c697c" providerId="LiveId" clId="{275424AB-D331-406A-897F-A39276200AB5}" dt="2022-06-16T07:59:45.182" v="378" actId="20577"/>
          <ac:spMkLst>
            <pc:docMk/>
            <pc:sldMk cId="2906959108" sldId="259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0:03:15.670" v="667" actId="21"/>
          <ac:spMkLst>
            <pc:docMk/>
            <pc:sldMk cId="2906959108" sldId="259"/>
            <ac:spMk id="71" creationId="{0123A620-E97F-4DE0-94C9-D9C002DEC280}"/>
          </ac:spMkLst>
        </pc:spChg>
        <pc:spChg chg="add del mod">
          <ac:chgData name="Patrick Michl" userId="685404795b2c697c" providerId="LiveId" clId="{275424AB-D331-406A-897F-A39276200AB5}" dt="2022-06-16T10:03:15.670" v="667" actId="21"/>
          <ac:spMkLst>
            <pc:docMk/>
            <pc:sldMk cId="2906959108" sldId="259"/>
            <ac:spMk id="73" creationId="{19BFC42B-DD74-4F0E-B725-7413C224B39E}"/>
          </ac:spMkLst>
        </pc:spChg>
        <pc:spChg chg="del">
          <ac:chgData name="Patrick Michl" userId="685404795b2c697c" providerId="LiveId" clId="{275424AB-D331-406A-897F-A39276200AB5}" dt="2022-06-16T10:02:52.562" v="661" actId="21"/>
          <ac:spMkLst>
            <pc:docMk/>
            <pc:sldMk cId="2906959108" sldId="259"/>
            <ac:spMk id="80" creationId="{5763BDE7-FC39-4C14-B16F-9CB1A988B40B}"/>
          </ac:spMkLst>
        </pc:spChg>
        <pc:spChg chg="del">
          <ac:chgData name="Patrick Michl" userId="685404795b2c697c" providerId="LiveId" clId="{275424AB-D331-406A-897F-A39276200AB5}" dt="2022-06-16T10:02:48.201" v="660" actId="21"/>
          <ac:spMkLst>
            <pc:docMk/>
            <pc:sldMk cId="2906959108" sldId="259"/>
            <ac:spMk id="81" creationId="{A3507398-A479-4A78-AF5D-D9346A6993FD}"/>
          </ac:spMkLst>
        </pc:spChg>
        <pc:spChg chg="mod">
          <ac:chgData name="Patrick Michl" userId="685404795b2c697c" providerId="LiveId" clId="{275424AB-D331-406A-897F-A39276200AB5}" dt="2022-06-16T10:05:24.173" v="689"/>
          <ac:spMkLst>
            <pc:docMk/>
            <pc:sldMk cId="2906959108" sldId="259"/>
            <ac:spMk id="82" creationId="{E4C7647E-6795-66D8-C172-831FF18DBC10}"/>
          </ac:spMkLst>
        </pc:spChg>
        <pc:spChg chg="mod">
          <ac:chgData name="Patrick Michl" userId="685404795b2c697c" providerId="LiveId" clId="{275424AB-D331-406A-897F-A39276200AB5}" dt="2022-06-16T10:05:24.173" v="689"/>
          <ac:spMkLst>
            <pc:docMk/>
            <pc:sldMk cId="2906959108" sldId="259"/>
            <ac:spMk id="83" creationId="{A56D1D08-39CF-2A79-A904-8521DAAE4A75}"/>
          </ac:spMkLst>
        </pc:spChg>
        <pc:spChg chg="mod">
          <ac:chgData name="Patrick Michl" userId="685404795b2c697c" providerId="LiveId" clId="{275424AB-D331-406A-897F-A39276200AB5}" dt="2022-06-16T10:44:36.560" v="828"/>
          <ac:spMkLst>
            <pc:docMk/>
            <pc:sldMk cId="2906959108" sldId="259"/>
            <ac:spMk id="85" creationId="{17B918C0-D8F6-364F-190D-9DABBDF41656}"/>
          </ac:spMkLst>
        </pc:spChg>
        <pc:spChg chg="mod">
          <ac:chgData name="Patrick Michl" userId="685404795b2c697c" providerId="LiveId" clId="{275424AB-D331-406A-897F-A39276200AB5}" dt="2022-06-16T10:44:36.560" v="828"/>
          <ac:spMkLst>
            <pc:docMk/>
            <pc:sldMk cId="2906959108" sldId="259"/>
            <ac:spMk id="86" creationId="{49D43A0E-F1D6-7429-5667-887D35509F75}"/>
          </ac:spMkLst>
        </pc:spChg>
        <pc:spChg chg="mod">
          <ac:chgData name="Patrick Michl" userId="685404795b2c697c" providerId="LiveId" clId="{275424AB-D331-406A-897F-A39276200AB5}" dt="2022-06-16T10:46:27.605" v="837"/>
          <ac:spMkLst>
            <pc:docMk/>
            <pc:sldMk cId="2906959108" sldId="259"/>
            <ac:spMk id="88" creationId="{91E2B353-D700-F11D-6613-7CEB6C05502D}"/>
          </ac:spMkLst>
        </pc:spChg>
        <pc:spChg chg="mod">
          <ac:chgData name="Patrick Michl" userId="685404795b2c697c" providerId="LiveId" clId="{275424AB-D331-406A-897F-A39276200AB5}" dt="2022-06-16T10:46:27.605" v="837"/>
          <ac:spMkLst>
            <pc:docMk/>
            <pc:sldMk cId="2906959108" sldId="259"/>
            <ac:spMk id="89" creationId="{63531E07-1721-2A10-0769-18B232812810}"/>
          </ac:spMkLst>
        </pc:spChg>
        <pc:spChg chg="mod">
          <ac:chgData name="Patrick Michl" userId="685404795b2c697c" providerId="LiveId" clId="{275424AB-D331-406A-897F-A39276200AB5}" dt="2022-06-16T10:48:06.649" v="848"/>
          <ac:spMkLst>
            <pc:docMk/>
            <pc:sldMk cId="2906959108" sldId="259"/>
            <ac:spMk id="91" creationId="{F897D356-78C1-AC47-9BF7-B7E477EE402F}"/>
          </ac:spMkLst>
        </pc:spChg>
        <pc:spChg chg="mod">
          <ac:chgData name="Patrick Michl" userId="685404795b2c697c" providerId="LiveId" clId="{275424AB-D331-406A-897F-A39276200AB5}" dt="2022-06-16T10:48:06.649" v="848"/>
          <ac:spMkLst>
            <pc:docMk/>
            <pc:sldMk cId="2906959108" sldId="259"/>
            <ac:spMk id="92" creationId="{2F27D2BD-08A8-96E1-6C74-64E9AB2BE30B}"/>
          </ac:spMkLst>
        </pc:spChg>
        <pc:spChg chg="mod">
          <ac:chgData name="Patrick Michl" userId="685404795b2c697c" providerId="LiveId" clId="{275424AB-D331-406A-897F-A39276200AB5}" dt="2022-06-16T10:48:23.736" v="852"/>
          <ac:spMkLst>
            <pc:docMk/>
            <pc:sldMk cId="2906959108" sldId="259"/>
            <ac:spMk id="94" creationId="{0C32FA46-C42A-EFF0-AC05-29BB3BB51601}"/>
          </ac:spMkLst>
        </pc:spChg>
        <pc:spChg chg="mod">
          <ac:chgData name="Patrick Michl" userId="685404795b2c697c" providerId="LiveId" clId="{275424AB-D331-406A-897F-A39276200AB5}" dt="2022-06-16T10:48:23.736" v="852"/>
          <ac:spMkLst>
            <pc:docMk/>
            <pc:sldMk cId="2906959108" sldId="259"/>
            <ac:spMk id="95" creationId="{510BEA3C-6CCA-18E9-2242-F6D9DF1B8A60}"/>
          </ac:spMkLst>
        </pc:spChg>
        <pc:grpChg chg="mod">
          <ac:chgData name="Patrick Michl" userId="685404795b2c697c" providerId="LiveId" clId="{275424AB-D331-406A-897F-A39276200AB5}" dt="2022-06-16T10:43:20.421" v="789" actId="1076"/>
          <ac:grpSpMkLst>
            <pc:docMk/>
            <pc:sldMk cId="2906959108" sldId="259"/>
            <ac:grpSpMk id="6" creationId="{042DBC0A-A142-4015-83BF-8501384BAB62}"/>
          </ac:grpSpMkLst>
        </pc:grpChg>
        <pc:grpChg chg="add mod">
          <ac:chgData name="Patrick Michl" userId="685404795b2c697c" providerId="LiveId" clId="{275424AB-D331-406A-897F-A39276200AB5}" dt="2022-06-16T10:49:13.189" v="859" actId="1036"/>
          <ac:grpSpMkLst>
            <pc:docMk/>
            <pc:sldMk cId="2906959108" sldId="259"/>
            <ac:grpSpMk id="36" creationId="{B9A9E5CB-E8A1-9C59-EF0D-B6F3E3FAD10F}"/>
          </ac:grpSpMkLst>
        </pc:grpChg>
        <pc:grpChg chg="add mod">
          <ac:chgData name="Patrick Michl" userId="685404795b2c697c" providerId="LiveId" clId="{275424AB-D331-406A-897F-A39276200AB5}" dt="2022-06-16T10:46:25.399" v="836" actId="1076"/>
          <ac:grpSpMkLst>
            <pc:docMk/>
            <pc:sldMk cId="2906959108" sldId="259"/>
            <ac:grpSpMk id="40" creationId="{C80A06E4-6E0A-E748-11AF-63C15871A5ED}"/>
          </ac:grpSpMkLst>
        </pc:grpChg>
        <pc:grpChg chg="add del mod">
          <ac:chgData name="Patrick Michl" userId="685404795b2c697c" providerId="LiveId" clId="{275424AB-D331-406A-897F-A39276200AB5}" dt="2022-06-16T10:44:47.567" v="829" actId="21"/>
          <ac:grpSpMkLst>
            <pc:docMk/>
            <pc:sldMk cId="2906959108" sldId="259"/>
            <ac:grpSpMk id="43" creationId="{307D24B4-C284-103F-58C6-C304FAC72189}"/>
          </ac:grpSpMkLst>
        </pc:grpChg>
        <pc:grpChg chg="add mod">
          <ac:chgData name="Patrick Michl" userId="685404795b2c697c" providerId="LiveId" clId="{275424AB-D331-406A-897F-A39276200AB5}" dt="2022-06-16T10:43:27.965" v="791" actId="1076"/>
          <ac:grpSpMkLst>
            <pc:docMk/>
            <pc:sldMk cId="2906959108" sldId="259"/>
            <ac:grpSpMk id="46" creationId="{54B55BC2-381C-E51D-A23C-4ACC2210CA43}"/>
          </ac:grpSpMkLst>
        </pc:grpChg>
        <pc:grpChg chg="add mod">
          <ac:chgData name="Patrick Michl" userId="685404795b2c697c" providerId="LiveId" clId="{275424AB-D331-406A-897F-A39276200AB5}" dt="2022-06-16T10:46:21.479" v="835" actId="1076"/>
          <ac:grpSpMkLst>
            <pc:docMk/>
            <pc:sldMk cId="2906959108" sldId="259"/>
            <ac:grpSpMk id="51" creationId="{84CE05FC-12A4-CE75-355D-A851D8A79F78}"/>
          </ac:grpSpMkLst>
        </pc:grpChg>
        <pc:grpChg chg="add del mod">
          <ac:chgData name="Patrick Michl" userId="685404795b2c697c" providerId="LiveId" clId="{275424AB-D331-406A-897F-A39276200AB5}" dt="2022-06-16T10:48:29.407" v="854" actId="21"/>
          <ac:grpSpMkLst>
            <pc:docMk/>
            <pc:sldMk cId="2906959108" sldId="259"/>
            <ac:grpSpMk id="54" creationId="{E9A31C57-64D4-8DF4-9AE3-1299BB8A3194}"/>
          </ac:grpSpMkLst>
        </pc:grpChg>
        <pc:grpChg chg="add del mod">
          <ac:chgData name="Patrick Michl" userId="685404795b2c697c" providerId="LiveId" clId="{275424AB-D331-406A-897F-A39276200AB5}" dt="2022-06-16T10:44:35.225" v="827" actId="478"/>
          <ac:grpSpMkLst>
            <pc:docMk/>
            <pc:sldMk cId="2906959108" sldId="259"/>
            <ac:grpSpMk id="59" creationId="{30FEC32A-06FE-E7D5-8972-E10F99287410}"/>
          </ac:grpSpMkLst>
        </pc:grpChg>
        <pc:grpChg chg="del mod">
          <ac:chgData name="Patrick Michl" userId="685404795b2c697c" providerId="LiveId" clId="{275424AB-D331-406A-897F-A39276200AB5}" dt="2022-06-16T10:03:43.327" v="676" actId="21"/>
          <ac:grpSpMkLst>
            <pc:docMk/>
            <pc:sldMk cId="2906959108" sldId="259"/>
            <ac:grpSpMk id="62" creationId="{8D51E2FD-2AFF-46D7-88BA-AFBCE2A579E7}"/>
          </ac:grpSpMkLst>
        </pc:grpChg>
        <pc:grpChg chg="del">
          <ac:chgData name="Patrick Michl" userId="685404795b2c697c" providerId="LiveId" clId="{275424AB-D331-406A-897F-A39276200AB5}" dt="2022-06-16T10:02:48.201" v="660" actId="21"/>
          <ac:grpSpMkLst>
            <pc:docMk/>
            <pc:sldMk cId="2906959108" sldId="259"/>
            <ac:grpSpMk id="64" creationId="{C1534564-B448-4E0F-A9E8-706FCF42764B}"/>
          </ac:grpSpMkLst>
        </pc:grpChg>
        <pc:grpChg chg="add del mod">
          <ac:chgData name="Patrick Michl" userId="685404795b2c697c" providerId="LiveId" clId="{275424AB-D331-406A-897F-A39276200AB5}" dt="2022-06-16T10:48:21.073" v="851" actId="21"/>
          <ac:grpSpMkLst>
            <pc:docMk/>
            <pc:sldMk cId="2906959108" sldId="259"/>
            <ac:grpSpMk id="68" creationId="{A9386C18-6B1F-9B5D-4C6F-3759317017BC}"/>
          </ac:grpSpMkLst>
        </pc:grpChg>
        <pc:grpChg chg="add del">
          <ac:chgData name="Patrick Michl" userId="685404795b2c697c" providerId="LiveId" clId="{275424AB-D331-406A-897F-A39276200AB5}" dt="2022-06-16T10:03:15.670" v="667" actId="21"/>
          <ac:grpSpMkLst>
            <pc:docMk/>
            <pc:sldMk cId="2906959108" sldId="259"/>
            <ac:grpSpMk id="69" creationId="{D238F4D1-46FA-4116-B81A-ABA6F4B48535}"/>
          </ac:grpSpMkLst>
        </pc:grpChg>
        <pc:grpChg chg="add del mod">
          <ac:chgData name="Patrick Michl" userId="685404795b2c697c" providerId="LiveId" clId="{275424AB-D331-406A-897F-A39276200AB5}" dt="2022-06-16T10:48:03.318" v="847" actId="21"/>
          <ac:grpSpMkLst>
            <pc:docMk/>
            <pc:sldMk cId="2906959108" sldId="259"/>
            <ac:grpSpMk id="84" creationId="{B0D78CD4-BEB8-9398-2047-0B1B2DD97FD5}"/>
          </ac:grpSpMkLst>
        </pc:grpChg>
        <pc:grpChg chg="add mod">
          <ac:chgData name="Patrick Michl" userId="685404795b2c697c" providerId="LiveId" clId="{275424AB-D331-406A-897F-A39276200AB5}" dt="2022-06-16T10:46:34.163" v="838" actId="1076"/>
          <ac:grpSpMkLst>
            <pc:docMk/>
            <pc:sldMk cId="2906959108" sldId="259"/>
            <ac:grpSpMk id="87" creationId="{1CA8EF34-18C4-FA94-C4E6-DA753679F615}"/>
          </ac:grpSpMkLst>
        </pc:grpChg>
        <pc:grpChg chg="add mod">
          <ac:chgData name="Patrick Michl" userId="685404795b2c697c" providerId="LiveId" clId="{275424AB-D331-406A-897F-A39276200AB5}" dt="2022-06-16T10:49:13.189" v="859" actId="1036"/>
          <ac:grpSpMkLst>
            <pc:docMk/>
            <pc:sldMk cId="2906959108" sldId="259"/>
            <ac:grpSpMk id="90" creationId="{8EEBC3FE-0ACC-EF9F-0741-5022B8AD367B}"/>
          </ac:grpSpMkLst>
        </pc:grpChg>
        <pc:grpChg chg="add mod">
          <ac:chgData name="Patrick Michl" userId="685404795b2c697c" providerId="LiveId" clId="{275424AB-D331-406A-897F-A39276200AB5}" dt="2022-06-16T10:49:13.189" v="859" actId="1036"/>
          <ac:grpSpMkLst>
            <pc:docMk/>
            <pc:sldMk cId="2906959108" sldId="259"/>
            <ac:grpSpMk id="93" creationId="{3DAA8A97-C3A4-CC03-7650-30CA4B38F695}"/>
          </ac:grpSpMkLst>
        </pc:grpChg>
        <pc:cxnChg chg="del mod">
          <ac:chgData name="Patrick Michl" userId="685404795b2c697c" providerId="LiveId" clId="{275424AB-D331-406A-897F-A39276200AB5}" dt="2022-06-16T10:02:33.965" v="657" actId="478"/>
          <ac:cxnSpMkLst>
            <pc:docMk/>
            <pc:sldMk cId="2906959108" sldId="259"/>
            <ac:cxnSpMk id="61" creationId="{96A2BE87-FEBF-469B-9D4C-D77AE30A44F7}"/>
          </ac:cxnSpMkLst>
        </pc:cxnChg>
      </pc:sldChg>
      <pc:sldChg chg="del">
        <pc:chgData name="Patrick Michl" userId="685404795b2c697c" providerId="LiveId" clId="{275424AB-D331-406A-897F-A39276200AB5}" dt="2022-06-16T14:36:08.171" v="3310" actId="2696"/>
        <pc:sldMkLst>
          <pc:docMk/>
          <pc:sldMk cId="726376673" sldId="260"/>
        </pc:sldMkLst>
      </pc:sldChg>
      <pc:sldChg chg="delSp mod">
        <pc:chgData name="Patrick Michl" userId="685404795b2c697c" providerId="LiveId" clId="{275424AB-D331-406A-897F-A39276200AB5}" dt="2022-06-16T14:38:36.743" v="3315" actId="478"/>
        <pc:sldMkLst>
          <pc:docMk/>
          <pc:sldMk cId="3108517033" sldId="263"/>
        </pc:sldMkLst>
        <pc:spChg chg="del">
          <ac:chgData name="Patrick Michl" userId="685404795b2c697c" providerId="LiveId" clId="{275424AB-D331-406A-897F-A39276200AB5}" dt="2022-06-16T14:38:36.743" v="3315" actId="478"/>
          <ac:spMkLst>
            <pc:docMk/>
            <pc:sldMk cId="3108517033" sldId="263"/>
            <ac:spMk id="22" creationId="{7396DE80-CB4B-4A65-854F-054DFA6269AF}"/>
          </ac:spMkLst>
        </pc:spChg>
        <pc:spChg chg="del">
          <ac:chgData name="Patrick Michl" userId="685404795b2c697c" providerId="LiveId" clId="{275424AB-D331-406A-897F-A39276200AB5}" dt="2022-06-16T14:38:35.636" v="3314" actId="478"/>
          <ac:spMkLst>
            <pc:docMk/>
            <pc:sldMk cId="3108517033" sldId="263"/>
            <ac:spMk id="24" creationId="{E1BA923B-1276-4F55-949B-5107EE3926D5}"/>
          </ac:spMkLst>
        </pc:spChg>
        <pc:grpChg chg="del">
          <ac:chgData name="Patrick Michl" userId="685404795b2c697c" providerId="LiveId" clId="{275424AB-D331-406A-897F-A39276200AB5}" dt="2022-06-16T14:38:31.291" v="3313" actId="478"/>
          <ac:grpSpMkLst>
            <pc:docMk/>
            <pc:sldMk cId="3108517033" sldId="263"/>
            <ac:grpSpMk id="106" creationId="{F13640B0-4BE3-4472-8022-C02F14E30967}"/>
          </ac:grpSpMkLst>
        </pc:grpChg>
        <pc:cxnChg chg="del">
          <ac:chgData name="Patrick Michl" userId="685404795b2c697c" providerId="LiveId" clId="{275424AB-D331-406A-897F-A39276200AB5}" dt="2022-06-16T14:38:31.291" v="3313" actId="478"/>
          <ac:cxnSpMkLst>
            <pc:docMk/>
            <pc:sldMk cId="3108517033" sldId="263"/>
            <ac:cxnSpMk id="26" creationId="{DD5F0415-C55B-4ED9-9DF1-D74BAA030AA3}"/>
          </ac:cxnSpMkLst>
        </pc:cxnChg>
      </pc:sldChg>
      <pc:sldChg chg="del">
        <pc:chgData name="Patrick Michl" userId="685404795b2c697c" providerId="LiveId" clId="{275424AB-D331-406A-897F-A39276200AB5}" dt="2022-06-16T14:37:28.811" v="3312" actId="2696"/>
        <pc:sldMkLst>
          <pc:docMk/>
          <pc:sldMk cId="3880410950" sldId="264"/>
        </pc:sldMkLst>
      </pc:sldChg>
      <pc:sldChg chg="del">
        <pc:chgData name="Patrick Michl" userId="685404795b2c697c" providerId="LiveId" clId="{275424AB-D331-406A-897F-A39276200AB5}" dt="2022-06-16T14:36:12.809" v="3311" actId="2696"/>
        <pc:sldMkLst>
          <pc:docMk/>
          <pc:sldMk cId="2487308820" sldId="265"/>
        </pc:sldMkLst>
      </pc:sldChg>
      <pc:sldChg chg="del">
        <pc:chgData name="Patrick Michl" userId="685404795b2c697c" providerId="LiveId" clId="{275424AB-D331-406A-897F-A39276200AB5}" dt="2022-06-16T14:37:28.811" v="3312" actId="2696"/>
        <pc:sldMkLst>
          <pc:docMk/>
          <pc:sldMk cId="159796456" sldId="268"/>
        </pc:sldMkLst>
      </pc:sldChg>
      <pc:sldChg chg="del">
        <pc:chgData name="Patrick Michl" userId="685404795b2c697c" providerId="LiveId" clId="{275424AB-D331-406A-897F-A39276200AB5}" dt="2022-06-16T14:37:28.811" v="3312" actId="2696"/>
        <pc:sldMkLst>
          <pc:docMk/>
          <pc:sldMk cId="3326121814" sldId="278"/>
        </pc:sldMkLst>
      </pc:sldChg>
      <pc:sldChg chg="del">
        <pc:chgData name="Patrick Michl" userId="685404795b2c697c" providerId="LiveId" clId="{275424AB-D331-406A-897F-A39276200AB5}" dt="2022-06-16T14:37:28.811" v="3312" actId="2696"/>
        <pc:sldMkLst>
          <pc:docMk/>
          <pc:sldMk cId="2706970938" sldId="279"/>
        </pc:sldMkLst>
      </pc:sldChg>
      <pc:sldChg chg="del">
        <pc:chgData name="Patrick Michl" userId="685404795b2c697c" providerId="LiveId" clId="{275424AB-D331-406A-897F-A39276200AB5}" dt="2022-06-16T14:37:28.811" v="3312" actId="2696"/>
        <pc:sldMkLst>
          <pc:docMk/>
          <pc:sldMk cId="3493879756" sldId="280"/>
        </pc:sldMkLst>
      </pc:sldChg>
      <pc:sldChg chg="addSp delSp modSp mod ord">
        <pc:chgData name="Patrick Michl" userId="685404795b2c697c" providerId="LiveId" clId="{275424AB-D331-406A-897F-A39276200AB5}" dt="2022-06-16T14:47:20.140" v="3425" actId="20577"/>
        <pc:sldMkLst>
          <pc:docMk/>
          <pc:sldMk cId="2464823836" sldId="281"/>
        </pc:sldMkLst>
        <pc:spChg chg="add mod">
          <ac:chgData name="Patrick Michl" userId="685404795b2c697c" providerId="LiveId" clId="{275424AB-D331-406A-897F-A39276200AB5}" dt="2022-06-16T14:46:19.249" v="3379"/>
          <ac:spMkLst>
            <pc:docMk/>
            <pc:sldMk cId="2464823836" sldId="281"/>
            <ac:spMk id="4" creationId="{364E9D6B-0DAD-82D3-B426-8B324BC68694}"/>
          </ac:spMkLst>
        </pc:spChg>
        <pc:spChg chg="add mod">
          <ac:chgData name="Patrick Michl" userId="685404795b2c697c" providerId="LiveId" clId="{275424AB-D331-406A-897F-A39276200AB5}" dt="2022-06-16T14:47:20.140" v="3425" actId="20577"/>
          <ac:spMkLst>
            <pc:docMk/>
            <pc:sldMk cId="2464823836" sldId="281"/>
            <ac:spMk id="5" creationId="{E13C1CD3-BFCC-F6D9-7432-85E1FF84E59C}"/>
          </ac:spMkLst>
        </pc:spChg>
        <pc:spChg chg="del">
          <ac:chgData name="Patrick Michl" userId="685404795b2c697c" providerId="LiveId" clId="{275424AB-D331-406A-897F-A39276200AB5}" dt="2022-06-16T14:46:41.954" v="3410" actId="478"/>
          <ac:spMkLst>
            <pc:docMk/>
            <pc:sldMk cId="2464823836" sldId="281"/>
            <ac:spMk id="70" creationId="{29C82DB7-5110-4577-8597-8BE989997CC8}"/>
          </ac:spMkLst>
        </pc:spChg>
      </pc:sldChg>
      <pc:sldChg chg="add del">
        <pc:chgData name="Patrick Michl" userId="685404795b2c697c" providerId="LiveId" clId="{275424AB-D331-406A-897F-A39276200AB5}" dt="2022-06-16T12:37:27.481" v="2052" actId="2696"/>
        <pc:sldMkLst>
          <pc:docMk/>
          <pc:sldMk cId="3653265206" sldId="288"/>
        </pc:sldMkLst>
      </pc:sldChg>
      <pc:sldChg chg="addSp delSp modSp add mod ord">
        <pc:chgData name="Patrick Michl" userId="685404795b2c697c" providerId="LiveId" clId="{275424AB-D331-406A-897F-A39276200AB5}" dt="2022-06-19T08:50:33.319" v="10413" actId="113"/>
        <pc:sldMkLst>
          <pc:docMk/>
          <pc:sldMk cId="3516761443" sldId="289"/>
        </pc:sldMkLst>
        <pc:spChg chg="add del mod">
          <ac:chgData name="Patrick Michl" userId="685404795b2c697c" providerId="LiveId" clId="{275424AB-D331-406A-897F-A39276200AB5}" dt="2022-06-16T17:08:28.192" v="4140" actId="478"/>
          <ac:spMkLst>
            <pc:docMk/>
            <pc:sldMk cId="3516761443" sldId="289"/>
            <ac:spMk id="8" creationId="{3BDD08CC-0969-C706-7C8D-82C1EDCA59F7}"/>
          </ac:spMkLst>
        </pc:spChg>
        <pc:spChg chg="add del mod">
          <ac:chgData name="Patrick Michl" userId="685404795b2c697c" providerId="LiveId" clId="{275424AB-D331-406A-897F-A39276200AB5}" dt="2022-06-19T08:41:51.134" v="10312" actId="478"/>
          <ac:spMkLst>
            <pc:docMk/>
            <pc:sldMk cId="3516761443" sldId="289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9T08:50:33.319" v="10413" actId="113"/>
          <ac:spMkLst>
            <pc:docMk/>
            <pc:sldMk cId="3516761443" sldId="289"/>
            <ac:spMk id="11" creationId="{CC0F8F96-FC00-EDB8-DB04-62E5AA372813}"/>
          </ac:spMkLst>
        </pc:spChg>
        <pc:spChg chg="add del mod">
          <ac:chgData name="Patrick Michl" userId="685404795b2c697c" providerId="LiveId" clId="{275424AB-D331-406A-897F-A39276200AB5}" dt="2022-06-16T10:39:20.682" v="774" actId="21"/>
          <ac:spMkLst>
            <pc:docMk/>
            <pc:sldMk cId="3516761443" sldId="289"/>
            <ac:spMk id="33" creationId="{00756FAD-F37C-7AAA-5C45-8C84C516CB19}"/>
          </ac:spMkLst>
        </pc:spChg>
        <pc:spChg chg="add del mod">
          <ac:chgData name="Patrick Michl" userId="685404795b2c697c" providerId="LiveId" clId="{275424AB-D331-406A-897F-A39276200AB5}" dt="2022-06-16T11:42:26.983" v="1545" actId="21"/>
          <ac:spMkLst>
            <pc:docMk/>
            <pc:sldMk cId="3516761443" sldId="289"/>
            <ac:spMk id="34" creationId="{E20ACC08-FA3B-B521-3D07-33F70CAE9A43}"/>
          </ac:spMkLst>
        </pc:spChg>
        <pc:spChg chg="add mod">
          <ac:chgData name="Patrick Michl" userId="685404795b2c697c" providerId="LiveId" clId="{275424AB-D331-406A-897F-A39276200AB5}" dt="2022-06-17T09:34:35.924" v="6620" actId="6549"/>
          <ac:spMkLst>
            <pc:docMk/>
            <pc:sldMk cId="3516761443" sldId="289"/>
            <ac:spMk id="35" creationId="{BF4DE7ED-8387-0306-78C8-248EB7AFDB54}"/>
          </ac:spMkLst>
        </pc:spChg>
        <pc:spChg chg="add del mod ord">
          <ac:chgData name="Patrick Michl" userId="685404795b2c697c" providerId="LiveId" clId="{275424AB-D331-406A-897F-A39276200AB5}" dt="2022-06-16T11:38:36.072" v="1505" actId="478"/>
          <ac:spMkLst>
            <pc:docMk/>
            <pc:sldMk cId="3516761443" sldId="289"/>
            <ac:spMk id="38" creationId="{8C8FBE62-992B-4CF7-FFE0-D1C247A7C22D}"/>
          </ac:spMkLst>
        </pc:spChg>
        <pc:spChg chg="mod">
          <ac:chgData name="Patrick Michl" userId="685404795b2c697c" providerId="LiveId" clId="{275424AB-D331-406A-897F-A39276200AB5}" dt="2022-06-16T10:42:27.440" v="787"/>
          <ac:spMkLst>
            <pc:docMk/>
            <pc:sldMk cId="3516761443" sldId="289"/>
            <ac:spMk id="40" creationId="{5A5188F8-543B-204B-96BD-D58EE17C0B72}"/>
          </ac:spMkLst>
        </pc:spChg>
        <pc:spChg chg="mod">
          <ac:chgData name="Patrick Michl" userId="685404795b2c697c" providerId="LiveId" clId="{275424AB-D331-406A-897F-A39276200AB5}" dt="2022-06-16T10:42:27.440" v="787"/>
          <ac:spMkLst>
            <pc:docMk/>
            <pc:sldMk cId="3516761443" sldId="289"/>
            <ac:spMk id="41" creationId="{5093C33A-7ADD-FDE2-5FA3-2335FC936B39}"/>
          </ac:spMkLst>
        </pc:spChg>
        <pc:spChg chg="mod">
          <ac:chgData name="Patrick Michl" userId="685404795b2c697c" providerId="LiveId" clId="{275424AB-D331-406A-897F-A39276200AB5}" dt="2022-06-16T12:15:14.680" v="1965" actId="207"/>
          <ac:spMkLst>
            <pc:docMk/>
            <pc:sldMk cId="3516761443" sldId="289"/>
            <ac:spMk id="43" creationId="{EADD35A1-14FD-964F-7BEB-4944BDCFE782}"/>
          </ac:spMkLst>
        </pc:spChg>
        <pc:spChg chg="mod">
          <ac:chgData name="Patrick Michl" userId="685404795b2c697c" providerId="LiveId" clId="{275424AB-D331-406A-897F-A39276200AB5}" dt="2022-06-16T13:20:47.252" v="2384" actId="2085"/>
          <ac:spMkLst>
            <pc:docMk/>
            <pc:sldMk cId="3516761443" sldId="289"/>
            <ac:spMk id="44" creationId="{A5D6D2E3-B7A9-D24A-88CD-9F4279F1030F}"/>
          </ac:spMkLst>
        </pc:spChg>
        <pc:spChg chg="add del mod">
          <ac:chgData name="Patrick Michl" userId="685404795b2c697c" providerId="LiveId" clId="{275424AB-D331-406A-897F-A39276200AB5}" dt="2022-06-16T13:05:44.267" v="2190" actId="478"/>
          <ac:spMkLst>
            <pc:docMk/>
            <pc:sldMk cId="3516761443" sldId="289"/>
            <ac:spMk id="45" creationId="{82D67D2D-E3A8-5EA5-77B6-565805AFC4BF}"/>
          </ac:spMkLst>
        </pc:spChg>
        <pc:spChg chg="del">
          <ac:chgData name="Patrick Michl" userId="685404795b2c697c" providerId="LiveId" clId="{275424AB-D331-406A-897F-A39276200AB5}" dt="2022-06-16T11:38:36.072" v="1505" actId="478"/>
          <ac:spMkLst>
            <pc:docMk/>
            <pc:sldMk cId="3516761443" sldId="289"/>
            <ac:spMk id="49" creationId="{FB4FB955-9A30-47E3-A2E2-C7B98D83AE26}"/>
          </ac:spMkLst>
        </pc:spChg>
        <pc:spChg chg="del">
          <ac:chgData name="Patrick Michl" userId="685404795b2c697c" providerId="LiveId" clId="{275424AB-D331-406A-897F-A39276200AB5}" dt="2022-06-16T10:24:32.186" v="704" actId="21"/>
          <ac:spMkLst>
            <pc:docMk/>
            <pc:sldMk cId="3516761443" sldId="289"/>
            <ac:spMk id="50" creationId="{72E65E7B-A67C-42C9-9C3A-A5A84B7280F9}"/>
          </ac:spMkLst>
        </pc:spChg>
        <pc:spChg chg="add del mod">
          <ac:chgData name="Patrick Michl" userId="685404795b2c697c" providerId="LiveId" clId="{275424AB-D331-406A-897F-A39276200AB5}" dt="2022-06-16T13:49:02.350" v="2809" actId="478"/>
          <ac:spMkLst>
            <pc:docMk/>
            <pc:sldMk cId="3516761443" sldId="289"/>
            <ac:spMk id="51" creationId="{E863D7A7-AC20-9C52-46AD-E00F390D5B77}"/>
          </ac:spMkLst>
        </pc:spChg>
        <pc:spChg chg="add del mod">
          <ac:chgData name="Patrick Michl" userId="685404795b2c697c" providerId="LiveId" clId="{275424AB-D331-406A-897F-A39276200AB5}" dt="2022-06-16T14:12:00.653" v="2966" actId="478"/>
          <ac:spMkLst>
            <pc:docMk/>
            <pc:sldMk cId="3516761443" sldId="289"/>
            <ac:spMk id="52" creationId="{16372647-BFB1-64B2-FB6A-394354A8E093}"/>
          </ac:spMkLst>
        </pc:spChg>
        <pc:spChg chg="add mod">
          <ac:chgData name="Patrick Michl" userId="685404795b2c697c" providerId="LiveId" clId="{275424AB-D331-406A-897F-A39276200AB5}" dt="2022-06-16T14:14:23.790" v="3042" actId="255"/>
          <ac:spMkLst>
            <pc:docMk/>
            <pc:sldMk cId="3516761443" sldId="289"/>
            <ac:spMk id="53" creationId="{862F2FA4-8DA4-C251-DE46-5B337B074FEB}"/>
          </ac:spMkLst>
        </pc:spChg>
        <pc:spChg chg="add del mod ord">
          <ac:chgData name="Patrick Michl" userId="685404795b2c697c" providerId="LiveId" clId="{275424AB-D331-406A-897F-A39276200AB5}" dt="2022-06-16T14:45:32.082" v="3376" actId="21"/>
          <ac:spMkLst>
            <pc:docMk/>
            <pc:sldMk cId="3516761443" sldId="289"/>
            <ac:spMk id="54" creationId="{CF11A0D9-6323-0E4E-841C-DCB08E19798D}"/>
          </ac:spMkLst>
        </pc:spChg>
        <pc:spChg chg="del">
          <ac:chgData name="Patrick Michl" userId="685404795b2c697c" providerId="LiveId" clId="{275424AB-D331-406A-897F-A39276200AB5}" dt="2022-06-16T11:38:36.072" v="1505" actId="478"/>
          <ac:spMkLst>
            <pc:docMk/>
            <pc:sldMk cId="3516761443" sldId="289"/>
            <ac:spMk id="55" creationId="{DF47308D-5D3B-47C0-A2BF-C7439C11D856}"/>
          </ac:spMkLst>
        </pc:spChg>
        <pc:spChg chg="del">
          <ac:chgData name="Patrick Michl" userId="685404795b2c697c" providerId="LiveId" clId="{275424AB-D331-406A-897F-A39276200AB5}" dt="2022-06-16T10:24:32.186" v="704" actId="21"/>
          <ac:spMkLst>
            <pc:docMk/>
            <pc:sldMk cId="3516761443" sldId="289"/>
            <ac:spMk id="56" creationId="{92F624F5-1685-45F3-A8FC-E434229AB49C}"/>
          </ac:spMkLst>
        </pc:spChg>
        <pc:spChg chg="del mod">
          <ac:chgData name="Patrick Michl" userId="685404795b2c697c" providerId="LiveId" clId="{275424AB-D331-406A-897F-A39276200AB5}" dt="2022-06-16T10:26:00.858" v="725" actId="478"/>
          <ac:spMkLst>
            <pc:docMk/>
            <pc:sldMk cId="3516761443" sldId="289"/>
            <ac:spMk id="70" creationId="{29C82DB7-5110-4577-8597-8BE989997CC8}"/>
          </ac:spMkLst>
        </pc:spChg>
        <pc:grpChg chg="del">
          <ac:chgData name="Patrick Michl" userId="685404795b2c697c" providerId="LiveId" clId="{275424AB-D331-406A-897F-A39276200AB5}" dt="2022-06-16T10:24:32.186" v="704" actId="21"/>
          <ac:grpSpMkLst>
            <pc:docMk/>
            <pc:sldMk cId="3516761443" sldId="289"/>
            <ac:grpSpMk id="6" creationId="{042DBC0A-A142-4015-83BF-8501384BAB62}"/>
          </ac:grpSpMkLst>
        </pc:grpChg>
        <pc:grpChg chg="del">
          <ac:chgData name="Patrick Michl" userId="685404795b2c697c" providerId="LiveId" clId="{275424AB-D331-406A-897F-A39276200AB5}" dt="2022-06-16T10:24:32.186" v="704" actId="21"/>
          <ac:grpSpMkLst>
            <pc:docMk/>
            <pc:sldMk cId="3516761443" sldId="289"/>
            <ac:grpSpMk id="21" creationId="{C3F57626-C9AA-4032-97A0-AB6E1D9A7281}"/>
          </ac:grpSpMkLst>
        </pc:grpChg>
        <pc:grpChg chg="add del mod">
          <ac:chgData name="Patrick Michl" userId="685404795b2c697c" providerId="LiveId" clId="{275424AB-D331-406A-897F-A39276200AB5}" dt="2022-06-16T11:17:24.354" v="1353" actId="478"/>
          <ac:grpSpMkLst>
            <pc:docMk/>
            <pc:sldMk cId="3516761443" sldId="289"/>
            <ac:grpSpMk id="39" creationId="{9479A75B-CF1F-6500-45EE-5ADF8A7B31B2}"/>
          </ac:grpSpMkLst>
        </pc:grpChg>
        <pc:grpChg chg="add mod">
          <ac:chgData name="Patrick Michl" userId="685404795b2c697c" providerId="LiveId" clId="{275424AB-D331-406A-897F-A39276200AB5}" dt="2022-06-16T13:20:59.189" v="2391" actId="1035"/>
          <ac:grpSpMkLst>
            <pc:docMk/>
            <pc:sldMk cId="3516761443" sldId="289"/>
            <ac:grpSpMk id="42" creationId="{9CA47A8B-1C7D-ADAA-88E5-3C32EF2F52E8}"/>
          </ac:grpSpMkLst>
        </pc:grpChg>
        <pc:grpChg chg="del">
          <ac:chgData name="Patrick Michl" userId="685404795b2c697c" providerId="LiveId" clId="{275424AB-D331-406A-897F-A39276200AB5}" dt="2022-06-16T10:24:27.648" v="703" actId="21"/>
          <ac:grpSpMkLst>
            <pc:docMk/>
            <pc:sldMk cId="3516761443" sldId="289"/>
            <ac:grpSpMk id="62" creationId="{8D51E2FD-2AFF-46D7-88BA-AFBCE2A579E7}"/>
          </ac:grpSpMkLst>
        </pc:grpChg>
        <pc:picChg chg="add del mod">
          <ac:chgData name="Patrick Michl" userId="685404795b2c697c" providerId="LiveId" clId="{275424AB-D331-406A-897F-A39276200AB5}" dt="2022-06-16T11:38:38.724" v="1506" actId="478"/>
          <ac:picMkLst>
            <pc:docMk/>
            <pc:sldMk cId="3516761443" sldId="289"/>
            <ac:picMk id="3" creationId="{9CEF0502-BFBC-7274-92FA-F4108C9E109C}"/>
          </ac:picMkLst>
        </pc:picChg>
        <pc:picChg chg="add del mod">
          <ac:chgData name="Patrick Michl" userId="685404795b2c697c" providerId="LiveId" clId="{275424AB-D331-406A-897F-A39276200AB5}" dt="2022-06-16T17:00:22.679" v="4096" actId="478"/>
          <ac:picMkLst>
            <pc:docMk/>
            <pc:sldMk cId="3516761443" sldId="289"/>
            <ac:picMk id="5" creationId="{F7EE4035-9B49-A4F7-222D-8379199DB2A1}"/>
          </ac:picMkLst>
        </pc:picChg>
        <pc:picChg chg="add del mod">
          <ac:chgData name="Patrick Michl" userId="685404795b2c697c" providerId="LiveId" clId="{275424AB-D331-406A-897F-A39276200AB5}" dt="2022-06-17T08:45:08.812" v="6442" actId="21"/>
          <ac:picMkLst>
            <pc:docMk/>
            <pc:sldMk cId="3516761443" sldId="289"/>
            <ac:picMk id="8" creationId="{ECCAB2FE-2EB0-10B4-F716-BA71B9C9576F}"/>
          </ac:picMkLst>
        </pc:picChg>
        <pc:picChg chg="add mod">
          <ac:chgData name="Patrick Michl" userId="685404795b2c697c" providerId="LiveId" clId="{275424AB-D331-406A-897F-A39276200AB5}" dt="2022-06-17T09:19:39.430" v="6474" actId="14826"/>
          <ac:picMkLst>
            <pc:docMk/>
            <pc:sldMk cId="3516761443" sldId="289"/>
            <ac:picMk id="10" creationId="{0177FEA8-4CE1-06B5-23AE-582B6B2D46D5}"/>
          </ac:picMkLst>
        </pc:picChg>
        <pc:picChg chg="add del mod">
          <ac:chgData name="Patrick Michl" userId="685404795b2c697c" providerId="LiveId" clId="{275424AB-D331-406A-897F-A39276200AB5}" dt="2022-06-16T12:52:44.093" v="2062" actId="478"/>
          <ac:picMkLst>
            <pc:docMk/>
            <pc:sldMk cId="3516761443" sldId="289"/>
            <ac:picMk id="46" creationId="{52832AA2-E700-8913-8E09-45ECCDB4BB01}"/>
          </ac:picMkLst>
        </pc:picChg>
        <pc:cxnChg chg="del">
          <ac:chgData name="Patrick Michl" userId="685404795b2c697c" providerId="LiveId" clId="{275424AB-D331-406A-897F-A39276200AB5}" dt="2022-06-16T10:24:27.648" v="703" actId="21"/>
          <ac:cxnSpMkLst>
            <pc:docMk/>
            <pc:sldMk cId="3516761443" sldId="289"/>
            <ac:cxnSpMk id="61" creationId="{96A2BE87-FEBF-469B-9D4C-D77AE30A44F7}"/>
          </ac:cxnSpMkLst>
        </pc:cxnChg>
        <pc:cxnChg chg="del">
          <ac:chgData name="Patrick Michl" userId="685404795b2c697c" providerId="LiveId" clId="{275424AB-D331-406A-897F-A39276200AB5}" dt="2022-06-16T10:24:34.268" v="705" actId="21"/>
          <ac:cxnSpMkLst>
            <pc:docMk/>
            <pc:sldMk cId="3516761443" sldId="289"/>
            <ac:cxnSpMk id="72" creationId="{1E4D76E4-041F-4471-99EA-11A16CD6EA4D}"/>
          </ac:cxnSpMkLst>
        </pc:cxnChg>
      </pc:sldChg>
      <pc:sldChg chg="add del">
        <pc:chgData name="Patrick Michl" userId="685404795b2c697c" providerId="LiveId" clId="{275424AB-D331-406A-897F-A39276200AB5}" dt="2022-06-16T10:49:04.253" v="858" actId="2696"/>
        <pc:sldMkLst>
          <pc:docMk/>
          <pc:sldMk cId="287189689" sldId="290"/>
        </pc:sldMkLst>
      </pc:sldChg>
      <pc:sldChg chg="addSp delSp modSp add del mod ord">
        <pc:chgData name="Patrick Michl" userId="685404795b2c697c" providerId="LiveId" clId="{275424AB-D331-406A-897F-A39276200AB5}" dt="2022-06-16T11:16:53.317" v="1349" actId="2696"/>
        <pc:sldMkLst>
          <pc:docMk/>
          <pc:sldMk cId="1081057095" sldId="290"/>
        </pc:sldMkLst>
        <pc:spChg chg="mod">
          <ac:chgData name="Patrick Michl" userId="685404795b2c697c" providerId="LiveId" clId="{275424AB-D331-406A-897F-A39276200AB5}" dt="2022-06-16T10:52:06.492" v="894" actId="207"/>
          <ac:spMkLst>
            <pc:docMk/>
            <pc:sldMk cId="1081057095" sldId="290"/>
            <ac:spMk id="20" creationId="{5F804B14-48F0-470D-B371-6F45B95F3AA6}"/>
          </ac:spMkLst>
        </pc:spChg>
        <pc:spChg chg="mod">
          <ac:chgData name="Patrick Michl" userId="685404795b2c697c" providerId="LiveId" clId="{275424AB-D331-406A-897F-A39276200AB5}" dt="2022-06-16T11:00:24.848" v="1028" actId="2085"/>
          <ac:spMkLst>
            <pc:docMk/>
            <pc:sldMk cId="1081057095" sldId="290"/>
            <ac:spMk id="24" creationId="{4674EDC6-A9D2-4450-A41B-DAE1EE251988}"/>
          </ac:spMkLst>
        </pc:spChg>
        <pc:spChg chg="mod">
          <ac:chgData name="Patrick Michl" userId="685404795b2c697c" providerId="LiveId" clId="{275424AB-D331-406A-897F-A39276200AB5}" dt="2022-06-16T11:00:27.589" v="1029" actId="1076"/>
          <ac:spMkLst>
            <pc:docMk/>
            <pc:sldMk cId="1081057095" sldId="290"/>
            <ac:spMk id="25" creationId="{9B6CBEEE-3DBC-4F61-8585-B1044A4B3C0A}"/>
          </ac:spMkLst>
        </pc:spChg>
        <pc:spChg chg="mod">
          <ac:chgData name="Patrick Michl" userId="685404795b2c697c" providerId="LiveId" clId="{275424AB-D331-406A-897F-A39276200AB5}" dt="2022-06-16T10:49:53.699" v="863"/>
          <ac:spMkLst>
            <pc:docMk/>
            <pc:sldMk cId="1081057095" sldId="290"/>
            <ac:spMk id="43" creationId="{F9B86FBF-D076-64EA-A099-BABAB7F9D3F9}"/>
          </ac:spMkLst>
        </pc:spChg>
        <pc:spChg chg="mod">
          <ac:chgData name="Patrick Michl" userId="685404795b2c697c" providerId="LiveId" clId="{275424AB-D331-406A-897F-A39276200AB5}" dt="2022-06-16T11:00:40.562" v="1032" actId="2085"/>
          <ac:spMkLst>
            <pc:docMk/>
            <pc:sldMk cId="1081057095" sldId="290"/>
            <ac:spMk id="45" creationId="{B4461785-9436-596E-3E0E-453411BFBF45}"/>
          </ac:spMkLst>
        </pc:spChg>
        <pc:spChg chg="mod">
          <ac:chgData name="Patrick Michl" userId="685404795b2c697c" providerId="LiveId" clId="{275424AB-D331-406A-897F-A39276200AB5}" dt="2022-06-16T11:08:57.974" v="1221" actId="1036"/>
          <ac:spMkLst>
            <pc:docMk/>
            <pc:sldMk cId="1081057095" sldId="290"/>
            <ac:spMk id="49" creationId="{FB4FB955-9A30-47E3-A2E2-C7B98D83AE26}"/>
          </ac:spMkLst>
        </pc:spChg>
        <pc:spChg chg="mod">
          <ac:chgData name="Patrick Michl" userId="685404795b2c697c" providerId="LiveId" clId="{275424AB-D331-406A-897F-A39276200AB5}" dt="2022-06-16T11:09:50.464" v="1226" actId="20577"/>
          <ac:spMkLst>
            <pc:docMk/>
            <pc:sldMk cId="1081057095" sldId="290"/>
            <ac:spMk id="50" creationId="{72E65E7B-A67C-42C9-9C3A-A5A84B7280F9}"/>
          </ac:spMkLst>
        </pc:spChg>
        <pc:spChg chg="mod">
          <ac:chgData name="Patrick Michl" userId="685404795b2c697c" providerId="LiveId" clId="{275424AB-D331-406A-897F-A39276200AB5}" dt="2022-06-16T10:49:53.699" v="863"/>
          <ac:spMkLst>
            <pc:docMk/>
            <pc:sldMk cId="1081057095" sldId="290"/>
            <ac:spMk id="54" creationId="{F392FB95-0C89-9BC1-A6D0-69CE4C9EBDE9}"/>
          </ac:spMkLst>
        </pc:spChg>
        <pc:spChg chg="del mod">
          <ac:chgData name="Patrick Michl" userId="685404795b2c697c" providerId="LiveId" clId="{275424AB-D331-406A-897F-A39276200AB5}" dt="2022-06-16T10:54:34.325" v="934" actId="21"/>
          <ac:spMkLst>
            <pc:docMk/>
            <pc:sldMk cId="1081057095" sldId="290"/>
            <ac:spMk id="55" creationId="{DF47308D-5D3B-47C0-A2BF-C7439C11D856}"/>
          </ac:spMkLst>
        </pc:spChg>
        <pc:spChg chg="add mod">
          <ac:chgData name="Patrick Michl" userId="685404795b2c697c" providerId="LiveId" clId="{275424AB-D331-406A-897F-A39276200AB5}" dt="2022-06-16T11:08:51.474" v="1219" actId="1035"/>
          <ac:spMkLst>
            <pc:docMk/>
            <pc:sldMk cId="1081057095" sldId="290"/>
            <ac:spMk id="56" creationId="{A100FF0C-DAE2-D5C9-B676-CE0E68DB2773}"/>
          </ac:spMkLst>
        </pc:spChg>
        <pc:spChg chg="add del mod">
          <ac:chgData name="Patrick Michl" userId="685404795b2c697c" providerId="LiveId" clId="{275424AB-D331-406A-897F-A39276200AB5}" dt="2022-06-16T10:54:10.240" v="931" actId="21"/>
          <ac:spMkLst>
            <pc:docMk/>
            <pc:sldMk cId="1081057095" sldId="290"/>
            <ac:spMk id="57" creationId="{328CFF76-E6C5-4074-FD9E-3381267457D6}"/>
          </ac:spMkLst>
        </pc:spChg>
        <pc:spChg chg="mod">
          <ac:chgData name="Patrick Michl" userId="685404795b2c697c" providerId="LiveId" clId="{275424AB-D331-406A-897F-A39276200AB5}" dt="2022-06-16T10:52:36.106" v="897"/>
          <ac:spMkLst>
            <pc:docMk/>
            <pc:sldMk cId="1081057095" sldId="290"/>
            <ac:spMk id="59" creationId="{DD190FDF-8641-FFE4-144E-483CD7F8448B}"/>
          </ac:spMkLst>
        </pc:spChg>
        <pc:spChg chg="mod">
          <ac:chgData name="Patrick Michl" userId="685404795b2c697c" providerId="LiveId" clId="{275424AB-D331-406A-897F-A39276200AB5}" dt="2022-06-16T11:00:53.297" v="1033" actId="2085"/>
          <ac:spMkLst>
            <pc:docMk/>
            <pc:sldMk cId="1081057095" sldId="290"/>
            <ac:spMk id="61" creationId="{4EA40BE4-42AA-4F23-338E-0EB5670451D3}"/>
          </ac:spMkLst>
        </pc:spChg>
        <pc:spChg chg="mod">
          <ac:chgData name="Patrick Michl" userId="685404795b2c697c" providerId="LiveId" clId="{275424AB-D331-406A-897F-A39276200AB5}" dt="2022-06-16T10:52:36.106" v="897"/>
          <ac:spMkLst>
            <pc:docMk/>
            <pc:sldMk cId="1081057095" sldId="290"/>
            <ac:spMk id="62" creationId="{9FCDC204-60FC-13DF-E41B-45DB73BE4C7D}"/>
          </ac:spMkLst>
        </pc:spChg>
        <pc:spChg chg="add mod">
          <ac:chgData name="Patrick Michl" userId="685404795b2c697c" providerId="LiveId" clId="{275424AB-D331-406A-897F-A39276200AB5}" dt="2022-06-16T11:08:57.974" v="1221" actId="1036"/>
          <ac:spMkLst>
            <pc:docMk/>
            <pc:sldMk cId="1081057095" sldId="290"/>
            <ac:spMk id="63" creationId="{2B32081D-786F-5B98-AB27-2E8B9B3A24C0}"/>
          </ac:spMkLst>
        </pc:spChg>
        <pc:spChg chg="mod">
          <ac:chgData name="Patrick Michl" userId="685404795b2c697c" providerId="LiveId" clId="{275424AB-D331-406A-897F-A39276200AB5}" dt="2022-06-16T10:56:57.713" v="964"/>
          <ac:spMkLst>
            <pc:docMk/>
            <pc:sldMk cId="1081057095" sldId="290"/>
            <ac:spMk id="65" creationId="{E30203B4-9FFC-AD15-4737-FED1E0247DBE}"/>
          </ac:spMkLst>
        </pc:spChg>
        <pc:spChg chg="mod">
          <ac:chgData name="Patrick Michl" userId="685404795b2c697c" providerId="LiveId" clId="{275424AB-D331-406A-897F-A39276200AB5}" dt="2022-06-16T10:58:57.974" v="1014" actId="207"/>
          <ac:spMkLst>
            <pc:docMk/>
            <pc:sldMk cId="1081057095" sldId="290"/>
            <ac:spMk id="66" creationId="{695EDFAA-2600-FEE6-FC78-A190AB8C77F6}"/>
          </ac:spMkLst>
        </pc:spChg>
        <pc:spChg chg="mod">
          <ac:chgData name="Patrick Michl" userId="685404795b2c697c" providerId="LiveId" clId="{275424AB-D331-406A-897F-A39276200AB5}" dt="2022-06-16T10:57:06.378" v="966"/>
          <ac:spMkLst>
            <pc:docMk/>
            <pc:sldMk cId="1081057095" sldId="290"/>
            <ac:spMk id="68" creationId="{16E934F0-BB56-A9E4-859B-207C0E15E961}"/>
          </ac:spMkLst>
        </pc:spChg>
        <pc:spChg chg="mod">
          <ac:chgData name="Patrick Michl" userId="685404795b2c697c" providerId="LiveId" clId="{275424AB-D331-406A-897F-A39276200AB5}" dt="2022-06-16T10:57:06.378" v="966"/>
          <ac:spMkLst>
            <pc:docMk/>
            <pc:sldMk cId="1081057095" sldId="290"/>
            <ac:spMk id="69" creationId="{B5306162-EF10-3F9D-187F-C37CAC1D8254}"/>
          </ac:spMkLst>
        </pc:spChg>
        <pc:spChg chg="mod">
          <ac:chgData name="Patrick Michl" userId="685404795b2c697c" providerId="LiveId" clId="{275424AB-D331-406A-897F-A39276200AB5}" dt="2022-06-16T11:09:11.328" v="1222" actId="1076"/>
          <ac:spMkLst>
            <pc:docMk/>
            <pc:sldMk cId="1081057095" sldId="290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0:58:09.218" v="1010"/>
          <ac:spMkLst>
            <pc:docMk/>
            <pc:sldMk cId="1081057095" sldId="290"/>
            <ac:spMk id="73" creationId="{2A4B4E50-AFCC-BBC9-6033-7C1CC0B95980}"/>
          </ac:spMkLst>
        </pc:spChg>
        <pc:spChg chg="mod">
          <ac:chgData name="Patrick Michl" userId="685404795b2c697c" providerId="LiveId" clId="{275424AB-D331-406A-897F-A39276200AB5}" dt="2022-06-16T10:58:09.218" v="1010"/>
          <ac:spMkLst>
            <pc:docMk/>
            <pc:sldMk cId="1081057095" sldId="290"/>
            <ac:spMk id="74" creationId="{15966FB2-39ED-90BA-966E-7180D0B51137}"/>
          </ac:spMkLst>
        </pc:spChg>
        <pc:spChg chg="mod">
          <ac:chgData name="Patrick Michl" userId="685404795b2c697c" providerId="LiveId" clId="{275424AB-D331-406A-897F-A39276200AB5}" dt="2022-06-16T10:58:16.493" v="1012"/>
          <ac:spMkLst>
            <pc:docMk/>
            <pc:sldMk cId="1081057095" sldId="290"/>
            <ac:spMk id="76" creationId="{1AB1B4B3-A972-1B20-FB40-067D4AE33F6E}"/>
          </ac:spMkLst>
        </pc:spChg>
        <pc:spChg chg="mod">
          <ac:chgData name="Patrick Michl" userId="685404795b2c697c" providerId="LiveId" clId="{275424AB-D331-406A-897F-A39276200AB5}" dt="2022-06-16T10:58:16.493" v="1012"/>
          <ac:spMkLst>
            <pc:docMk/>
            <pc:sldMk cId="1081057095" sldId="290"/>
            <ac:spMk id="77" creationId="{CCA6E8C5-1A45-867E-F08D-C69209CBC8EC}"/>
          </ac:spMkLst>
        </pc:spChg>
        <pc:spChg chg="mod">
          <ac:chgData name="Patrick Michl" userId="685404795b2c697c" providerId="LiveId" clId="{275424AB-D331-406A-897F-A39276200AB5}" dt="2022-06-16T10:59:10.835" v="1015"/>
          <ac:spMkLst>
            <pc:docMk/>
            <pc:sldMk cId="1081057095" sldId="290"/>
            <ac:spMk id="79" creationId="{E33A30CC-66D6-6200-D4C1-3F6D11A18B79}"/>
          </ac:spMkLst>
        </pc:spChg>
        <pc:spChg chg="mod">
          <ac:chgData name="Patrick Michl" userId="685404795b2c697c" providerId="LiveId" clId="{275424AB-D331-406A-897F-A39276200AB5}" dt="2022-06-16T11:01:14.438" v="1035" actId="207"/>
          <ac:spMkLst>
            <pc:docMk/>
            <pc:sldMk cId="1081057095" sldId="290"/>
            <ac:spMk id="81" creationId="{34533539-CF2B-7E43-D9CB-92FC05ABB8AD}"/>
          </ac:spMkLst>
        </pc:spChg>
        <pc:spChg chg="mod">
          <ac:chgData name="Patrick Michl" userId="685404795b2c697c" providerId="LiveId" clId="{275424AB-D331-406A-897F-A39276200AB5}" dt="2022-06-16T10:59:10.835" v="1015"/>
          <ac:spMkLst>
            <pc:docMk/>
            <pc:sldMk cId="1081057095" sldId="290"/>
            <ac:spMk id="82" creationId="{069C61D9-4852-2129-ADDD-8460E1A08638}"/>
          </ac:spMkLst>
        </pc:spChg>
        <pc:spChg chg="add mod">
          <ac:chgData name="Patrick Michl" userId="685404795b2c697c" providerId="LiveId" clId="{275424AB-D331-406A-897F-A39276200AB5}" dt="2022-06-16T11:08:57.974" v="1221" actId="1036"/>
          <ac:spMkLst>
            <pc:docMk/>
            <pc:sldMk cId="1081057095" sldId="290"/>
            <ac:spMk id="83" creationId="{1AB77FC2-9FC1-D18F-4F95-75BEB70002B0}"/>
          </ac:spMkLst>
        </pc:spChg>
        <pc:spChg chg="mod">
          <ac:chgData name="Patrick Michl" userId="685404795b2c697c" providerId="LiveId" clId="{275424AB-D331-406A-897F-A39276200AB5}" dt="2022-06-16T10:59:36.906" v="1018"/>
          <ac:spMkLst>
            <pc:docMk/>
            <pc:sldMk cId="1081057095" sldId="290"/>
            <ac:spMk id="85" creationId="{419206D4-0C99-A4FF-4647-45F3DBE54D9F}"/>
          </ac:spMkLst>
        </pc:spChg>
        <pc:spChg chg="mod">
          <ac:chgData name="Patrick Michl" userId="685404795b2c697c" providerId="LiveId" clId="{275424AB-D331-406A-897F-A39276200AB5}" dt="2022-06-16T10:59:36.906" v="1018"/>
          <ac:spMkLst>
            <pc:docMk/>
            <pc:sldMk cId="1081057095" sldId="290"/>
            <ac:spMk id="96" creationId="{C8CF90EC-8062-37DB-657C-E10FB0FAE1DA}"/>
          </ac:spMkLst>
        </pc:spChg>
        <pc:spChg chg="mod">
          <ac:chgData name="Patrick Michl" userId="685404795b2c697c" providerId="LiveId" clId="{275424AB-D331-406A-897F-A39276200AB5}" dt="2022-06-16T10:59:36.906" v="1018"/>
          <ac:spMkLst>
            <pc:docMk/>
            <pc:sldMk cId="1081057095" sldId="290"/>
            <ac:spMk id="97" creationId="{D76E0E30-ED17-E4E5-0583-5BA14E99FC79}"/>
          </ac:spMkLst>
        </pc:spChg>
        <pc:spChg chg="mod">
          <ac:chgData name="Patrick Michl" userId="685404795b2c697c" providerId="LiveId" clId="{275424AB-D331-406A-897F-A39276200AB5}" dt="2022-06-16T11:04:13.256" v="1084"/>
          <ac:spMkLst>
            <pc:docMk/>
            <pc:sldMk cId="1081057095" sldId="290"/>
            <ac:spMk id="99" creationId="{0C691B6D-D621-827F-6EC4-B5C8417B5836}"/>
          </ac:spMkLst>
        </pc:spChg>
        <pc:spChg chg="mod">
          <ac:chgData name="Patrick Michl" userId="685404795b2c697c" providerId="LiveId" clId="{275424AB-D331-406A-897F-A39276200AB5}" dt="2022-06-16T11:04:13.256" v="1084"/>
          <ac:spMkLst>
            <pc:docMk/>
            <pc:sldMk cId="1081057095" sldId="290"/>
            <ac:spMk id="101" creationId="{420E1203-1847-037D-60A9-F27EE49657D0}"/>
          </ac:spMkLst>
        </pc:spChg>
        <pc:spChg chg="mod">
          <ac:chgData name="Patrick Michl" userId="685404795b2c697c" providerId="LiveId" clId="{275424AB-D331-406A-897F-A39276200AB5}" dt="2022-06-16T11:04:13.256" v="1084"/>
          <ac:spMkLst>
            <pc:docMk/>
            <pc:sldMk cId="1081057095" sldId="290"/>
            <ac:spMk id="102" creationId="{42039AE7-B65E-8AB3-BAE2-CD94AEED7C49}"/>
          </ac:spMkLst>
        </pc:spChg>
        <pc:spChg chg="mod">
          <ac:chgData name="Patrick Michl" userId="685404795b2c697c" providerId="LiveId" clId="{275424AB-D331-406A-897F-A39276200AB5}" dt="2022-06-16T11:04:18.689" v="1086"/>
          <ac:spMkLst>
            <pc:docMk/>
            <pc:sldMk cId="1081057095" sldId="290"/>
            <ac:spMk id="104" creationId="{69CC98E9-37C4-3BEB-2887-A46E9D0E340D}"/>
          </ac:spMkLst>
        </pc:spChg>
        <pc:spChg chg="mod">
          <ac:chgData name="Patrick Michl" userId="685404795b2c697c" providerId="LiveId" clId="{275424AB-D331-406A-897F-A39276200AB5}" dt="2022-06-16T11:06:10.447" v="1164" actId="207"/>
          <ac:spMkLst>
            <pc:docMk/>
            <pc:sldMk cId="1081057095" sldId="290"/>
            <ac:spMk id="106" creationId="{F66D9078-C485-E47E-6FC1-C1DB3FFB9E00}"/>
          </ac:spMkLst>
        </pc:spChg>
        <pc:spChg chg="mod">
          <ac:chgData name="Patrick Michl" userId="685404795b2c697c" providerId="LiveId" clId="{275424AB-D331-406A-897F-A39276200AB5}" dt="2022-06-16T11:04:18.689" v="1086"/>
          <ac:spMkLst>
            <pc:docMk/>
            <pc:sldMk cId="1081057095" sldId="290"/>
            <ac:spMk id="107" creationId="{72A2FCF0-90A9-3F26-D4AC-3F81F57BC27C}"/>
          </ac:spMkLst>
        </pc:spChg>
        <pc:spChg chg="add mod">
          <ac:chgData name="Patrick Michl" userId="685404795b2c697c" providerId="LiveId" clId="{275424AB-D331-406A-897F-A39276200AB5}" dt="2022-06-16T11:08:51.474" v="1219" actId="1035"/>
          <ac:spMkLst>
            <pc:docMk/>
            <pc:sldMk cId="1081057095" sldId="290"/>
            <ac:spMk id="108" creationId="{1BAF5145-F140-CC64-A665-28806B84092D}"/>
          </ac:spMkLst>
        </pc:spChg>
        <pc:grpChg chg="mod">
          <ac:chgData name="Patrick Michl" userId="685404795b2c697c" providerId="LiveId" clId="{275424AB-D331-406A-897F-A39276200AB5}" dt="2022-06-16T11:08:32.685" v="1204" actId="1036"/>
          <ac:grpSpMkLst>
            <pc:docMk/>
            <pc:sldMk cId="1081057095" sldId="290"/>
            <ac:grpSpMk id="6" creationId="{042DBC0A-A142-4015-83BF-8501384BAB62}"/>
          </ac:grpSpMkLst>
        </pc:grpChg>
        <pc:grpChg chg="mod">
          <ac:chgData name="Patrick Michl" userId="685404795b2c697c" providerId="LiveId" clId="{275424AB-D331-406A-897F-A39276200AB5}" dt="2022-06-16T11:08:51.474" v="1219" actId="1035"/>
          <ac:grpSpMkLst>
            <pc:docMk/>
            <pc:sldMk cId="1081057095" sldId="290"/>
            <ac:grpSpMk id="21" creationId="{C3F57626-C9AA-4032-97A0-AB6E1D9A7281}"/>
          </ac:grpSpMkLst>
        </pc:grpChg>
        <pc:grpChg chg="add del">
          <ac:chgData name="Patrick Michl" userId="685404795b2c697c" providerId="LiveId" clId="{275424AB-D331-406A-897F-A39276200AB5}" dt="2022-06-16T11:11:44.427" v="1243" actId="21"/>
          <ac:grpSpMkLst>
            <pc:docMk/>
            <pc:sldMk cId="1081057095" sldId="290"/>
            <ac:grpSpMk id="36" creationId="{B9A9E5CB-E8A1-9C59-EF0D-B6F3E3FAD10F}"/>
          </ac:grpSpMkLst>
        </pc:grpChg>
        <pc:grpChg chg="add mod">
          <ac:chgData name="Patrick Michl" userId="685404795b2c697c" providerId="LiveId" clId="{275424AB-D331-406A-897F-A39276200AB5}" dt="2022-06-16T11:08:51.474" v="1219" actId="1035"/>
          <ac:grpSpMkLst>
            <pc:docMk/>
            <pc:sldMk cId="1081057095" sldId="290"/>
            <ac:grpSpMk id="39" creationId="{0FE863D9-1846-CA06-1C77-316649E17266}"/>
          </ac:grpSpMkLst>
        </pc:grpChg>
        <pc:grpChg chg="del">
          <ac:chgData name="Patrick Michl" userId="685404795b2c697c" providerId="LiveId" clId="{275424AB-D331-406A-897F-A39276200AB5}" dt="2022-06-16T10:50:29.287" v="890" actId="21"/>
          <ac:grpSpMkLst>
            <pc:docMk/>
            <pc:sldMk cId="1081057095" sldId="290"/>
            <ac:grpSpMk id="40" creationId="{C80A06E4-6E0A-E748-11AF-63C15871A5ED}"/>
          </ac:grpSpMkLst>
        </pc:grpChg>
        <pc:grpChg chg="mod">
          <ac:chgData name="Patrick Michl" userId="685404795b2c697c" providerId="LiveId" clId="{275424AB-D331-406A-897F-A39276200AB5}" dt="2022-06-16T10:49:53.699" v="863"/>
          <ac:grpSpMkLst>
            <pc:docMk/>
            <pc:sldMk cId="1081057095" sldId="290"/>
            <ac:grpSpMk id="44" creationId="{C2186199-33B7-A87B-B34E-00C7CB0D49A5}"/>
          </ac:grpSpMkLst>
        </pc:grpChg>
        <pc:grpChg chg="mod">
          <ac:chgData name="Patrick Michl" userId="685404795b2c697c" providerId="LiveId" clId="{275424AB-D331-406A-897F-A39276200AB5}" dt="2022-06-16T11:08:32.685" v="1204" actId="1036"/>
          <ac:grpSpMkLst>
            <pc:docMk/>
            <pc:sldMk cId="1081057095" sldId="290"/>
            <ac:grpSpMk id="46" creationId="{54B55BC2-381C-E51D-A23C-4ACC2210CA43}"/>
          </ac:grpSpMkLst>
        </pc:grpChg>
        <pc:grpChg chg="mod">
          <ac:chgData name="Patrick Michl" userId="685404795b2c697c" providerId="LiveId" clId="{275424AB-D331-406A-897F-A39276200AB5}" dt="2022-06-16T11:08:32.685" v="1204" actId="1036"/>
          <ac:grpSpMkLst>
            <pc:docMk/>
            <pc:sldMk cId="1081057095" sldId="290"/>
            <ac:grpSpMk id="51" creationId="{84CE05FC-12A4-CE75-355D-A851D8A79F78}"/>
          </ac:grpSpMkLst>
        </pc:grpChg>
        <pc:grpChg chg="add mod">
          <ac:chgData name="Patrick Michl" userId="685404795b2c697c" providerId="LiveId" clId="{275424AB-D331-406A-897F-A39276200AB5}" dt="2022-06-16T11:08:57.974" v="1221" actId="1036"/>
          <ac:grpSpMkLst>
            <pc:docMk/>
            <pc:sldMk cId="1081057095" sldId="290"/>
            <ac:grpSpMk id="58" creationId="{0BB198A7-621E-02E4-50AE-3BF8FE55A621}"/>
          </ac:grpSpMkLst>
        </pc:grpChg>
        <pc:grpChg chg="mod">
          <ac:chgData name="Patrick Michl" userId="685404795b2c697c" providerId="LiveId" clId="{275424AB-D331-406A-897F-A39276200AB5}" dt="2022-06-16T10:52:36.106" v="897"/>
          <ac:grpSpMkLst>
            <pc:docMk/>
            <pc:sldMk cId="1081057095" sldId="290"/>
            <ac:grpSpMk id="60" creationId="{019377F8-2199-91B5-98CC-54B3702F8B7F}"/>
          </ac:grpSpMkLst>
        </pc:grpChg>
        <pc:grpChg chg="add mod">
          <ac:chgData name="Patrick Michl" userId="685404795b2c697c" providerId="LiveId" clId="{275424AB-D331-406A-897F-A39276200AB5}" dt="2022-06-16T11:08:32.685" v="1204" actId="1036"/>
          <ac:grpSpMkLst>
            <pc:docMk/>
            <pc:sldMk cId="1081057095" sldId="290"/>
            <ac:grpSpMk id="64" creationId="{FEDBB6C7-43E7-28E8-CB27-8CE7AF9EF3B4}"/>
          </ac:grpSpMkLst>
        </pc:grpChg>
        <pc:grpChg chg="add mod">
          <ac:chgData name="Patrick Michl" userId="685404795b2c697c" providerId="LiveId" clId="{275424AB-D331-406A-897F-A39276200AB5}" dt="2022-06-16T11:08:32.685" v="1204" actId="1036"/>
          <ac:grpSpMkLst>
            <pc:docMk/>
            <pc:sldMk cId="1081057095" sldId="290"/>
            <ac:grpSpMk id="67" creationId="{2893719E-3F60-1409-4122-D5EC65772DCE}"/>
          </ac:grpSpMkLst>
        </pc:grpChg>
        <pc:grpChg chg="add del mod">
          <ac:chgData name="Patrick Michl" userId="685404795b2c697c" providerId="LiveId" clId="{275424AB-D331-406A-897F-A39276200AB5}" dt="2022-06-16T11:11:44.427" v="1243" actId="21"/>
          <ac:grpSpMkLst>
            <pc:docMk/>
            <pc:sldMk cId="1081057095" sldId="290"/>
            <ac:grpSpMk id="71" creationId="{0F1042BF-84F5-AB42-F514-CEBAC830974C}"/>
          </ac:grpSpMkLst>
        </pc:grpChg>
        <pc:grpChg chg="add del mod">
          <ac:chgData name="Patrick Michl" userId="685404795b2c697c" providerId="LiveId" clId="{275424AB-D331-406A-897F-A39276200AB5}" dt="2022-06-16T11:11:44.427" v="1243" actId="21"/>
          <ac:grpSpMkLst>
            <pc:docMk/>
            <pc:sldMk cId="1081057095" sldId="290"/>
            <ac:grpSpMk id="75" creationId="{A40D217A-0101-B59A-482B-1047E3E9D1F3}"/>
          </ac:grpSpMkLst>
        </pc:grpChg>
        <pc:grpChg chg="add mod">
          <ac:chgData name="Patrick Michl" userId="685404795b2c697c" providerId="LiveId" clId="{275424AB-D331-406A-897F-A39276200AB5}" dt="2022-06-16T11:08:57.974" v="1221" actId="1036"/>
          <ac:grpSpMkLst>
            <pc:docMk/>
            <pc:sldMk cId="1081057095" sldId="290"/>
            <ac:grpSpMk id="78" creationId="{C6071351-AD07-DAE0-AD53-723F16A363D2}"/>
          </ac:grpSpMkLst>
        </pc:grpChg>
        <pc:grpChg chg="mod">
          <ac:chgData name="Patrick Michl" userId="685404795b2c697c" providerId="LiveId" clId="{275424AB-D331-406A-897F-A39276200AB5}" dt="2022-06-16T10:59:10.835" v="1015"/>
          <ac:grpSpMkLst>
            <pc:docMk/>
            <pc:sldMk cId="1081057095" sldId="290"/>
            <ac:grpSpMk id="80" creationId="{6BE07ADE-44B9-C930-B61A-213E13F58982}"/>
          </ac:grpSpMkLst>
        </pc:grpChg>
        <pc:grpChg chg="add del mod">
          <ac:chgData name="Patrick Michl" userId="685404795b2c697c" providerId="LiveId" clId="{275424AB-D331-406A-897F-A39276200AB5}" dt="2022-06-16T10:59:38.581" v="1019"/>
          <ac:grpSpMkLst>
            <pc:docMk/>
            <pc:sldMk cId="1081057095" sldId="290"/>
            <ac:grpSpMk id="84" creationId="{B620131B-2F1E-38A5-B4B9-E902323CDBF2}"/>
          </ac:grpSpMkLst>
        </pc:grpChg>
        <pc:grpChg chg="mod">
          <ac:chgData name="Patrick Michl" userId="685404795b2c697c" providerId="LiveId" clId="{275424AB-D331-406A-897F-A39276200AB5}" dt="2022-06-16T10:59:36.906" v="1018"/>
          <ac:grpSpMkLst>
            <pc:docMk/>
            <pc:sldMk cId="1081057095" sldId="290"/>
            <ac:grpSpMk id="86" creationId="{185DFED2-8629-6D80-1C94-E85263984704}"/>
          </ac:grpSpMkLst>
        </pc:grpChg>
        <pc:grpChg chg="del mod">
          <ac:chgData name="Patrick Michl" userId="685404795b2c697c" providerId="LiveId" clId="{275424AB-D331-406A-897F-A39276200AB5}" dt="2022-06-16T11:04:01.816" v="1083" actId="21"/>
          <ac:grpSpMkLst>
            <pc:docMk/>
            <pc:sldMk cId="1081057095" sldId="290"/>
            <ac:grpSpMk id="87" creationId="{1CA8EF34-18C4-FA94-C4E6-DA753679F615}"/>
          </ac:grpSpMkLst>
        </pc:grpChg>
        <pc:grpChg chg="add del mod">
          <ac:chgData name="Patrick Michl" userId="685404795b2c697c" providerId="LiveId" clId="{275424AB-D331-406A-897F-A39276200AB5}" dt="2022-06-16T11:11:44.427" v="1243" actId="21"/>
          <ac:grpSpMkLst>
            <pc:docMk/>
            <pc:sldMk cId="1081057095" sldId="290"/>
            <ac:grpSpMk id="90" creationId="{8EEBC3FE-0ACC-EF9F-0741-5022B8AD367B}"/>
          </ac:grpSpMkLst>
        </pc:grpChg>
        <pc:grpChg chg="add del mod">
          <ac:chgData name="Patrick Michl" userId="685404795b2c697c" providerId="LiveId" clId="{275424AB-D331-406A-897F-A39276200AB5}" dt="2022-06-16T11:11:44.427" v="1243" actId="21"/>
          <ac:grpSpMkLst>
            <pc:docMk/>
            <pc:sldMk cId="1081057095" sldId="290"/>
            <ac:grpSpMk id="93" creationId="{3DAA8A97-C3A4-CC03-7650-30CA4B38F695}"/>
          </ac:grpSpMkLst>
        </pc:grpChg>
        <pc:grpChg chg="add del mod">
          <ac:chgData name="Patrick Michl" userId="685404795b2c697c" providerId="LiveId" clId="{275424AB-D331-406A-897F-A39276200AB5}" dt="2022-06-16T11:04:14.899" v="1085"/>
          <ac:grpSpMkLst>
            <pc:docMk/>
            <pc:sldMk cId="1081057095" sldId="290"/>
            <ac:grpSpMk id="98" creationId="{F02A0E45-40FD-9B8D-6083-02AF93DE24A3}"/>
          </ac:grpSpMkLst>
        </pc:grpChg>
        <pc:grpChg chg="mod">
          <ac:chgData name="Patrick Michl" userId="685404795b2c697c" providerId="LiveId" clId="{275424AB-D331-406A-897F-A39276200AB5}" dt="2022-06-16T11:04:13.256" v="1084"/>
          <ac:grpSpMkLst>
            <pc:docMk/>
            <pc:sldMk cId="1081057095" sldId="290"/>
            <ac:grpSpMk id="100" creationId="{CEACF3D3-EAFF-3B05-88A8-2FE3A29BFC6F}"/>
          </ac:grpSpMkLst>
        </pc:grpChg>
        <pc:grpChg chg="add mod">
          <ac:chgData name="Patrick Michl" userId="685404795b2c697c" providerId="LiveId" clId="{275424AB-D331-406A-897F-A39276200AB5}" dt="2022-06-16T11:08:51.474" v="1219" actId="1035"/>
          <ac:grpSpMkLst>
            <pc:docMk/>
            <pc:sldMk cId="1081057095" sldId="290"/>
            <ac:grpSpMk id="103" creationId="{A84284F0-B29C-D841-516E-6665A1F03DE0}"/>
          </ac:grpSpMkLst>
        </pc:grpChg>
        <pc:grpChg chg="mod">
          <ac:chgData name="Patrick Michl" userId="685404795b2c697c" providerId="LiveId" clId="{275424AB-D331-406A-897F-A39276200AB5}" dt="2022-06-16T11:04:18.689" v="1086"/>
          <ac:grpSpMkLst>
            <pc:docMk/>
            <pc:sldMk cId="1081057095" sldId="290"/>
            <ac:grpSpMk id="105" creationId="{5C05564C-5046-9486-FED1-B54F488CDFB1}"/>
          </ac:grpSpMkLst>
        </pc:grpChg>
        <pc:cxnChg chg="mod">
          <ac:chgData name="Patrick Michl" userId="685404795b2c697c" providerId="LiveId" clId="{275424AB-D331-406A-897F-A39276200AB5}" dt="2022-06-16T11:08:39.104" v="1215" actId="1036"/>
          <ac:cxnSpMkLst>
            <pc:docMk/>
            <pc:sldMk cId="1081057095" sldId="290"/>
            <ac:cxnSpMk id="72" creationId="{1E4D76E4-041F-4471-99EA-11A16CD6EA4D}"/>
          </ac:cxnSpMkLst>
        </pc:cxnChg>
      </pc:sldChg>
      <pc:sldChg chg="addSp delSp modSp add del mod">
        <pc:chgData name="Patrick Michl" userId="685404795b2c697c" providerId="LiveId" clId="{275424AB-D331-406A-897F-A39276200AB5}" dt="2022-06-16T11:11:42.230" v="1242" actId="2890"/>
        <pc:sldMkLst>
          <pc:docMk/>
          <pc:sldMk cId="2110487162" sldId="291"/>
        </pc:sldMkLst>
        <pc:spChg chg="mod">
          <ac:chgData name="Patrick Michl" userId="685404795b2c697c" providerId="LiveId" clId="{275424AB-D331-406A-897F-A39276200AB5}" dt="2022-06-16T11:11:25.557" v="1232"/>
          <ac:spMkLst>
            <pc:docMk/>
            <pc:sldMk cId="2110487162" sldId="291"/>
            <ac:spMk id="57" creationId="{480CF9D9-8E03-D298-C59B-42046ED1889B}"/>
          </ac:spMkLst>
        </pc:spChg>
        <pc:spChg chg="mod">
          <ac:chgData name="Patrick Michl" userId="685404795b2c697c" providerId="LiveId" clId="{275424AB-D331-406A-897F-A39276200AB5}" dt="2022-06-16T11:11:25.557" v="1232"/>
          <ac:spMkLst>
            <pc:docMk/>
            <pc:sldMk cId="2110487162" sldId="291"/>
            <ac:spMk id="71" creationId="{45771ACF-5C78-3995-D2EA-158FE3FAAC3D}"/>
          </ac:spMkLst>
        </pc:spChg>
        <pc:grpChg chg="add del mod">
          <ac:chgData name="Patrick Michl" userId="685404795b2c697c" providerId="LiveId" clId="{275424AB-D331-406A-897F-A39276200AB5}" dt="2022-06-16T11:11:41.381" v="1241"/>
          <ac:grpSpMkLst>
            <pc:docMk/>
            <pc:sldMk cId="2110487162" sldId="291"/>
            <ac:grpSpMk id="55" creationId="{555295DF-3FA3-88F5-7AA4-FAC3BC891599}"/>
          </ac:grpSpMkLst>
        </pc:grpChg>
      </pc:sldChg>
      <pc:sldChg chg="addSp delSp modSp add del mod ord">
        <pc:chgData name="Patrick Michl" userId="685404795b2c697c" providerId="LiveId" clId="{275424AB-D331-406A-897F-A39276200AB5}" dt="2022-06-16T11:25:11.470" v="1413" actId="2696"/>
        <pc:sldMkLst>
          <pc:docMk/>
          <pc:sldMk cId="2411307772" sldId="291"/>
        </pc:sldMkLst>
        <pc:spChg chg="mod">
          <ac:chgData name="Patrick Michl" userId="685404795b2c697c" providerId="LiveId" clId="{275424AB-D331-406A-897F-A39276200AB5}" dt="2022-06-16T11:21:37.628" v="1393" actId="1076"/>
          <ac:spMkLst>
            <pc:docMk/>
            <pc:sldMk cId="2411307772" sldId="291"/>
            <ac:spMk id="63" creationId="{2B32081D-786F-5B98-AB27-2E8B9B3A24C0}"/>
          </ac:spMkLst>
        </pc:spChg>
        <pc:spChg chg="mod">
          <ac:chgData name="Patrick Michl" userId="685404795b2c697c" providerId="LiveId" clId="{275424AB-D331-406A-897F-A39276200AB5}" dt="2022-06-16T11:23:48.234" v="1403" actId="1076"/>
          <ac:spMkLst>
            <pc:docMk/>
            <pc:sldMk cId="2411307772" sldId="291"/>
            <ac:spMk id="83" creationId="{1AB77FC2-9FC1-D18F-4F95-75BEB70002B0}"/>
          </ac:spMkLst>
        </pc:spChg>
        <pc:spChg chg="mod">
          <ac:chgData name="Patrick Michl" userId="685404795b2c697c" providerId="LiveId" clId="{275424AB-D331-406A-897F-A39276200AB5}" dt="2022-06-16T11:11:52.468" v="1245"/>
          <ac:spMkLst>
            <pc:docMk/>
            <pc:sldMk cId="2411307772" sldId="291"/>
            <ac:spMk id="85" creationId="{C089A4F2-6C34-6940-4ED2-6E916AFA93CE}"/>
          </ac:spMkLst>
        </pc:spChg>
        <pc:spChg chg="mod">
          <ac:chgData name="Patrick Michl" userId="685404795b2c697c" providerId="LiveId" clId="{275424AB-D331-406A-897F-A39276200AB5}" dt="2022-06-16T11:11:52.468" v="1245"/>
          <ac:spMkLst>
            <pc:docMk/>
            <pc:sldMk cId="2411307772" sldId="291"/>
            <ac:spMk id="86" creationId="{C41FD860-3650-3953-EA7D-73EF4AAE99CC}"/>
          </ac:spMkLst>
        </pc:spChg>
        <pc:spChg chg="mod">
          <ac:chgData name="Patrick Michl" userId="685404795b2c697c" providerId="LiveId" clId="{275424AB-D331-406A-897F-A39276200AB5}" dt="2022-06-16T11:12:58.031" v="1264"/>
          <ac:spMkLst>
            <pc:docMk/>
            <pc:sldMk cId="2411307772" sldId="291"/>
            <ac:spMk id="88" creationId="{8A40E8B6-8757-24E9-A23F-EF4D84D50DEE}"/>
          </ac:spMkLst>
        </pc:spChg>
        <pc:spChg chg="mod">
          <ac:chgData name="Patrick Michl" userId="685404795b2c697c" providerId="LiveId" clId="{275424AB-D331-406A-897F-A39276200AB5}" dt="2022-06-16T11:12:58.031" v="1264"/>
          <ac:spMkLst>
            <pc:docMk/>
            <pc:sldMk cId="2411307772" sldId="291"/>
            <ac:spMk id="89" creationId="{A92AE970-A71D-0CD8-6EF4-0543C5B76EE5}"/>
          </ac:spMkLst>
        </pc:spChg>
        <pc:spChg chg="mod">
          <ac:chgData name="Patrick Michl" userId="685404795b2c697c" providerId="LiveId" clId="{275424AB-D331-406A-897F-A39276200AB5}" dt="2022-06-16T11:13:42.157" v="1279"/>
          <ac:spMkLst>
            <pc:docMk/>
            <pc:sldMk cId="2411307772" sldId="291"/>
            <ac:spMk id="97" creationId="{13A8E85D-0033-532A-3030-82B78EA86022}"/>
          </ac:spMkLst>
        </pc:spChg>
        <pc:spChg chg="mod">
          <ac:chgData name="Patrick Michl" userId="685404795b2c697c" providerId="LiveId" clId="{275424AB-D331-406A-897F-A39276200AB5}" dt="2022-06-16T11:13:42.157" v="1279"/>
          <ac:spMkLst>
            <pc:docMk/>
            <pc:sldMk cId="2411307772" sldId="291"/>
            <ac:spMk id="98" creationId="{62860243-ACBE-4048-2668-F07960719656}"/>
          </ac:spMkLst>
        </pc:spChg>
        <pc:spChg chg="mod">
          <ac:chgData name="Patrick Michl" userId="685404795b2c697c" providerId="LiveId" clId="{275424AB-D331-406A-897F-A39276200AB5}" dt="2022-06-16T11:14:32.349" v="1304"/>
          <ac:spMkLst>
            <pc:docMk/>
            <pc:sldMk cId="2411307772" sldId="291"/>
            <ac:spMk id="100" creationId="{B6A7FCAA-0F45-4F3F-6AE5-7B1C4B96DA39}"/>
          </ac:spMkLst>
        </pc:spChg>
        <pc:spChg chg="mod">
          <ac:chgData name="Patrick Michl" userId="685404795b2c697c" providerId="LiveId" clId="{275424AB-D331-406A-897F-A39276200AB5}" dt="2022-06-16T11:14:32.349" v="1304"/>
          <ac:spMkLst>
            <pc:docMk/>
            <pc:sldMk cId="2411307772" sldId="291"/>
            <ac:spMk id="101" creationId="{FCE01662-FF2D-C76C-2DF5-402372F25114}"/>
          </ac:spMkLst>
        </pc:spChg>
        <pc:spChg chg="mod">
          <ac:chgData name="Patrick Michl" userId="685404795b2c697c" providerId="LiveId" clId="{275424AB-D331-406A-897F-A39276200AB5}" dt="2022-06-16T11:24:37.126" v="1408" actId="20577"/>
          <ac:spMkLst>
            <pc:docMk/>
            <pc:sldMk cId="2411307772" sldId="291"/>
            <ac:spMk id="108" creationId="{1BAF5145-F140-CC64-A665-28806B84092D}"/>
          </ac:spMkLst>
        </pc:spChg>
        <pc:spChg chg="mod">
          <ac:chgData name="Patrick Michl" userId="685404795b2c697c" providerId="LiveId" clId="{275424AB-D331-406A-897F-A39276200AB5}" dt="2022-06-16T11:15:34.838" v="1327"/>
          <ac:spMkLst>
            <pc:docMk/>
            <pc:sldMk cId="2411307772" sldId="291"/>
            <ac:spMk id="109" creationId="{B49E4D2C-B89D-4F12-A8FF-806AF8E36A37}"/>
          </ac:spMkLst>
        </pc:spChg>
        <pc:spChg chg="mod">
          <ac:chgData name="Patrick Michl" userId="685404795b2c697c" providerId="LiveId" clId="{275424AB-D331-406A-897F-A39276200AB5}" dt="2022-06-16T11:15:34.838" v="1327"/>
          <ac:spMkLst>
            <pc:docMk/>
            <pc:sldMk cId="2411307772" sldId="291"/>
            <ac:spMk id="110" creationId="{8CB778A6-1326-77B4-B481-2A8EFEAE51D6}"/>
          </ac:spMkLst>
        </pc:spChg>
        <pc:spChg chg="mod">
          <ac:chgData name="Patrick Michl" userId="685404795b2c697c" providerId="LiveId" clId="{275424AB-D331-406A-897F-A39276200AB5}" dt="2022-06-16T11:17:11.145" v="1351"/>
          <ac:spMkLst>
            <pc:docMk/>
            <pc:sldMk cId="2411307772" sldId="291"/>
            <ac:spMk id="112" creationId="{C3F8569C-6012-3F31-A615-C6ED781EEAFB}"/>
          </ac:spMkLst>
        </pc:spChg>
        <pc:spChg chg="mod">
          <ac:chgData name="Patrick Michl" userId="685404795b2c697c" providerId="LiveId" clId="{275424AB-D331-406A-897F-A39276200AB5}" dt="2022-06-16T11:17:11.145" v="1351"/>
          <ac:spMkLst>
            <pc:docMk/>
            <pc:sldMk cId="2411307772" sldId="291"/>
            <ac:spMk id="113" creationId="{686B6635-9CAC-E517-8030-11A71EF45979}"/>
          </ac:spMkLst>
        </pc:spChg>
        <pc:grpChg chg="del">
          <ac:chgData name="Patrick Michl" userId="685404795b2c697c" providerId="LiveId" clId="{275424AB-D331-406A-897F-A39276200AB5}" dt="2022-06-16T11:12:24.051" v="1256" actId="478"/>
          <ac:grpSpMkLst>
            <pc:docMk/>
            <pc:sldMk cId="2411307772" sldId="291"/>
            <ac:grpSpMk id="36" creationId="{B9A9E5CB-E8A1-9C59-EF0D-B6F3E3FAD10F}"/>
          </ac:grpSpMkLst>
        </pc:grpChg>
        <pc:grpChg chg="mod">
          <ac:chgData name="Patrick Michl" userId="685404795b2c697c" providerId="LiveId" clId="{275424AB-D331-406A-897F-A39276200AB5}" dt="2022-06-16T11:21:32.234" v="1392" actId="1076"/>
          <ac:grpSpMkLst>
            <pc:docMk/>
            <pc:sldMk cId="2411307772" sldId="291"/>
            <ac:grpSpMk id="58" creationId="{0BB198A7-621E-02E4-50AE-3BF8FE55A621}"/>
          </ac:grpSpMkLst>
        </pc:grpChg>
        <pc:grpChg chg="del">
          <ac:chgData name="Patrick Michl" userId="685404795b2c697c" providerId="LiveId" clId="{275424AB-D331-406A-897F-A39276200AB5}" dt="2022-06-16T11:14:56.536" v="1313" actId="478"/>
          <ac:grpSpMkLst>
            <pc:docMk/>
            <pc:sldMk cId="2411307772" sldId="291"/>
            <ac:grpSpMk id="71" creationId="{0F1042BF-84F5-AB42-F514-CEBAC830974C}"/>
          </ac:grpSpMkLst>
        </pc:grpChg>
        <pc:grpChg chg="del">
          <ac:chgData name="Patrick Michl" userId="685404795b2c697c" providerId="LiveId" clId="{275424AB-D331-406A-897F-A39276200AB5}" dt="2022-06-16T11:16:10.559" v="1346" actId="21"/>
          <ac:grpSpMkLst>
            <pc:docMk/>
            <pc:sldMk cId="2411307772" sldId="291"/>
            <ac:grpSpMk id="75" creationId="{A40D217A-0101-B59A-482B-1047E3E9D1F3}"/>
          </ac:grpSpMkLst>
        </pc:grpChg>
        <pc:grpChg chg="mod">
          <ac:chgData name="Patrick Michl" userId="685404795b2c697c" providerId="LiveId" clId="{275424AB-D331-406A-897F-A39276200AB5}" dt="2022-06-16T11:23:44.153" v="1402" actId="1076"/>
          <ac:grpSpMkLst>
            <pc:docMk/>
            <pc:sldMk cId="2411307772" sldId="291"/>
            <ac:grpSpMk id="78" creationId="{C6071351-AD07-DAE0-AD53-723F16A363D2}"/>
          </ac:grpSpMkLst>
        </pc:grpChg>
        <pc:grpChg chg="add del mod">
          <ac:chgData name="Patrick Michl" userId="685404795b2c697c" providerId="LiveId" clId="{275424AB-D331-406A-897F-A39276200AB5}" dt="2022-06-16T11:17:55.218" v="1356" actId="478"/>
          <ac:grpSpMkLst>
            <pc:docMk/>
            <pc:sldMk cId="2411307772" sldId="291"/>
            <ac:grpSpMk id="84" creationId="{DDD58CE0-879D-497E-74E2-0BB0B896C541}"/>
          </ac:grpSpMkLst>
        </pc:grpChg>
        <pc:grpChg chg="add del mod">
          <ac:chgData name="Patrick Michl" userId="685404795b2c697c" providerId="LiveId" clId="{275424AB-D331-406A-897F-A39276200AB5}" dt="2022-06-16T11:17:55.996" v="1357" actId="478"/>
          <ac:grpSpMkLst>
            <pc:docMk/>
            <pc:sldMk cId="2411307772" sldId="291"/>
            <ac:grpSpMk id="87" creationId="{CFF7AF63-8838-85AD-378C-27768CBBE0F7}"/>
          </ac:grpSpMkLst>
        </pc:grpChg>
        <pc:grpChg chg="del">
          <ac:chgData name="Patrick Michl" userId="685404795b2c697c" providerId="LiveId" clId="{275424AB-D331-406A-897F-A39276200AB5}" dt="2022-06-16T11:13:14.061" v="1273" actId="478"/>
          <ac:grpSpMkLst>
            <pc:docMk/>
            <pc:sldMk cId="2411307772" sldId="291"/>
            <ac:grpSpMk id="90" creationId="{8EEBC3FE-0ACC-EF9F-0741-5022B8AD367B}"/>
          </ac:grpSpMkLst>
        </pc:grpChg>
        <pc:grpChg chg="del">
          <ac:chgData name="Patrick Michl" userId="685404795b2c697c" providerId="LiveId" clId="{275424AB-D331-406A-897F-A39276200AB5}" dt="2022-06-16T11:13:59.803" v="1288" actId="478"/>
          <ac:grpSpMkLst>
            <pc:docMk/>
            <pc:sldMk cId="2411307772" sldId="291"/>
            <ac:grpSpMk id="93" creationId="{3DAA8A97-C3A4-CC03-7650-30CA4B38F695}"/>
          </ac:grpSpMkLst>
        </pc:grpChg>
        <pc:grpChg chg="add del mod">
          <ac:chgData name="Patrick Michl" userId="685404795b2c697c" providerId="LiveId" clId="{275424AB-D331-406A-897F-A39276200AB5}" dt="2022-06-16T11:17:56.817" v="1358" actId="478"/>
          <ac:grpSpMkLst>
            <pc:docMk/>
            <pc:sldMk cId="2411307772" sldId="291"/>
            <ac:grpSpMk id="96" creationId="{FBC5933E-9760-5496-AF13-ACD554AB33E2}"/>
          </ac:grpSpMkLst>
        </pc:grpChg>
        <pc:grpChg chg="add del mod">
          <ac:chgData name="Patrick Michl" userId="685404795b2c697c" providerId="LiveId" clId="{275424AB-D331-406A-897F-A39276200AB5}" dt="2022-06-16T11:17:57.765" v="1359" actId="478"/>
          <ac:grpSpMkLst>
            <pc:docMk/>
            <pc:sldMk cId="2411307772" sldId="291"/>
            <ac:grpSpMk id="99" creationId="{5A89A80E-A57A-2EF3-1C41-64FD9DF4E08D}"/>
          </ac:grpSpMkLst>
        </pc:grpChg>
        <pc:grpChg chg="add del mod">
          <ac:chgData name="Patrick Michl" userId="685404795b2c697c" providerId="LiveId" clId="{275424AB-D331-406A-897F-A39276200AB5}" dt="2022-06-16T11:17:58.861" v="1360" actId="478"/>
          <ac:grpSpMkLst>
            <pc:docMk/>
            <pc:sldMk cId="2411307772" sldId="291"/>
            <ac:grpSpMk id="102" creationId="{7D278376-AF7B-C1D0-8301-013546BD8E87}"/>
          </ac:grpSpMkLst>
        </pc:grpChg>
        <pc:grpChg chg="add mod">
          <ac:chgData name="Patrick Michl" userId="685404795b2c697c" providerId="LiveId" clId="{275424AB-D331-406A-897F-A39276200AB5}" dt="2022-06-16T11:17:37.609" v="1354" actId="1076"/>
          <ac:grpSpMkLst>
            <pc:docMk/>
            <pc:sldMk cId="2411307772" sldId="291"/>
            <ac:grpSpMk id="111" creationId="{662B55B5-4087-CF85-009F-E2C3F5D49108}"/>
          </ac:grpSpMkLst>
        </pc:grpChg>
      </pc:sldChg>
      <pc:sldChg chg="add del">
        <pc:chgData name="Patrick Michl" userId="685404795b2c697c" providerId="LiveId" clId="{275424AB-D331-406A-897F-A39276200AB5}" dt="2022-06-16T14:35:52.840" v="3309" actId="2696"/>
        <pc:sldMkLst>
          <pc:docMk/>
          <pc:sldMk cId="3159080356" sldId="292"/>
        </pc:sldMkLst>
      </pc:sldChg>
      <pc:sldChg chg="add del">
        <pc:chgData name="Patrick Michl" userId="685404795b2c697c" providerId="LiveId" clId="{275424AB-D331-406A-897F-A39276200AB5}" dt="2022-06-16T11:17:02.909" v="1350" actId="2696"/>
        <pc:sldMkLst>
          <pc:docMk/>
          <pc:sldMk cId="3520900656" sldId="292"/>
        </pc:sldMkLst>
      </pc:sldChg>
      <pc:sldChg chg="addSp delSp modSp add mod ord">
        <pc:chgData name="Patrick Michl" userId="685404795b2c697c" providerId="LiveId" clId="{275424AB-D331-406A-897F-A39276200AB5}" dt="2022-06-16T14:19:46.950" v="3120" actId="1036"/>
        <pc:sldMkLst>
          <pc:docMk/>
          <pc:sldMk cId="3771409391" sldId="293"/>
        </pc:sldMkLst>
        <pc:spChg chg="mod">
          <ac:chgData name="Patrick Michl" userId="685404795b2c697c" providerId="LiveId" clId="{275424AB-D331-406A-897F-A39276200AB5}" dt="2022-06-16T13:09:55.786" v="2220" actId="207"/>
          <ac:spMkLst>
            <pc:docMk/>
            <pc:sldMk cId="3771409391" sldId="293"/>
            <ac:spMk id="22" creationId="{24480080-8DAC-4259-BC02-1BEEAADB67A7}"/>
          </ac:spMkLst>
        </pc:spChg>
        <pc:spChg chg="del">
          <ac:chgData name="Patrick Michl" userId="685404795b2c697c" providerId="LiveId" clId="{275424AB-D331-406A-897F-A39276200AB5}" dt="2022-06-16T13:06:23.267" v="2194" actId="478"/>
          <ac:spMkLst>
            <pc:docMk/>
            <pc:sldMk cId="3771409391" sldId="293"/>
            <ac:spMk id="24" creationId="{4674EDC6-A9D2-4450-A41B-DAE1EE251988}"/>
          </ac:spMkLst>
        </pc:spChg>
        <pc:spChg chg="mod">
          <ac:chgData name="Patrick Michl" userId="685404795b2c697c" providerId="LiveId" clId="{275424AB-D331-406A-897F-A39276200AB5}" dt="2022-06-16T13:09:40.117" v="2219" actId="207"/>
          <ac:spMkLst>
            <pc:docMk/>
            <pc:sldMk cId="3771409391" sldId="293"/>
            <ac:spMk id="25" creationId="{9B6CBEEE-3DBC-4F61-8585-B1044A4B3C0A}"/>
          </ac:spMkLst>
        </pc:spChg>
        <pc:spChg chg="mod">
          <ac:chgData name="Patrick Michl" userId="685404795b2c697c" providerId="LiveId" clId="{275424AB-D331-406A-897F-A39276200AB5}" dt="2022-06-16T12:15:26.645" v="1966" actId="207"/>
          <ac:spMkLst>
            <pc:docMk/>
            <pc:sldMk cId="3771409391" sldId="293"/>
            <ac:spMk id="47" creationId="{8FBEB6FC-427A-BB49-D18C-3815BC365BAB}"/>
          </ac:spMkLst>
        </pc:spChg>
        <pc:spChg chg="del">
          <ac:chgData name="Patrick Michl" userId="685404795b2c697c" providerId="LiveId" clId="{275424AB-D331-406A-897F-A39276200AB5}" dt="2022-06-16T11:18:57.246" v="1370" actId="478"/>
          <ac:spMkLst>
            <pc:docMk/>
            <pc:sldMk cId="3771409391" sldId="293"/>
            <ac:spMk id="49" creationId="{FB4FB955-9A30-47E3-A2E2-C7B98D83AE26}"/>
          </ac:spMkLst>
        </pc:spChg>
        <pc:spChg chg="mod">
          <ac:chgData name="Patrick Michl" userId="685404795b2c697c" providerId="LiveId" clId="{275424AB-D331-406A-897F-A39276200AB5}" dt="2022-06-16T14:19:46.950" v="3120" actId="1036"/>
          <ac:spMkLst>
            <pc:docMk/>
            <pc:sldMk cId="3771409391" sldId="293"/>
            <ac:spMk id="50" creationId="{72E65E7B-A67C-42C9-9C3A-A5A84B7280F9}"/>
          </ac:spMkLst>
        </pc:spChg>
        <pc:spChg chg="del">
          <ac:chgData name="Patrick Michl" userId="685404795b2c697c" providerId="LiveId" clId="{275424AB-D331-406A-897F-A39276200AB5}" dt="2022-06-16T11:18:49.011" v="1366" actId="478"/>
          <ac:spMkLst>
            <pc:docMk/>
            <pc:sldMk cId="3771409391" sldId="293"/>
            <ac:spMk id="56" creationId="{A100FF0C-DAE2-D5C9-B676-CE0E68DB2773}"/>
          </ac:spMkLst>
        </pc:spChg>
        <pc:spChg chg="mod">
          <ac:chgData name="Patrick Michl" userId="685404795b2c697c" providerId="LiveId" clId="{275424AB-D331-406A-897F-A39276200AB5}" dt="2022-06-16T12:15:32.896" v="1968" actId="207"/>
          <ac:spMkLst>
            <pc:docMk/>
            <pc:sldMk cId="3771409391" sldId="293"/>
            <ac:spMk id="57" creationId="{A0C7AD48-8327-8A18-C917-E8A73577CA4D}"/>
          </ac:spMkLst>
        </pc:spChg>
        <pc:spChg chg="del">
          <ac:chgData name="Patrick Michl" userId="685404795b2c697c" providerId="LiveId" clId="{275424AB-D331-406A-897F-A39276200AB5}" dt="2022-06-16T11:18:57.246" v="1370" actId="478"/>
          <ac:spMkLst>
            <pc:docMk/>
            <pc:sldMk cId="3771409391" sldId="293"/>
            <ac:spMk id="63" creationId="{2B32081D-786F-5B98-AB27-2E8B9B3A24C0}"/>
          </ac:spMkLst>
        </pc:spChg>
        <pc:spChg chg="del mod">
          <ac:chgData name="Patrick Michl" userId="685404795b2c697c" providerId="LiveId" clId="{275424AB-D331-406A-897F-A39276200AB5}" dt="2022-06-16T13:27:56.482" v="2540" actId="478"/>
          <ac:spMkLst>
            <pc:docMk/>
            <pc:sldMk cId="3771409391" sldId="293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2:25:00.216" v="2015" actId="207"/>
          <ac:spMkLst>
            <pc:docMk/>
            <pc:sldMk cId="3771409391" sldId="293"/>
            <ac:spMk id="71" creationId="{D49542B3-A738-ABCE-4040-F3E7E67F9CC4}"/>
          </ac:spMkLst>
        </pc:spChg>
        <pc:spChg chg="mod">
          <ac:chgData name="Patrick Michl" userId="685404795b2c697c" providerId="LiveId" clId="{275424AB-D331-406A-897F-A39276200AB5}" dt="2022-06-16T12:15:36.641" v="1969" actId="207"/>
          <ac:spMkLst>
            <pc:docMk/>
            <pc:sldMk cId="3771409391" sldId="293"/>
            <ac:spMk id="74" creationId="{39C03F12-A974-148C-13F3-589BF29E30E7}"/>
          </ac:spMkLst>
        </pc:spChg>
        <pc:spChg chg="mod">
          <ac:chgData name="Patrick Michl" userId="685404795b2c697c" providerId="LiveId" clId="{275424AB-D331-406A-897F-A39276200AB5}" dt="2022-06-16T12:25:13.831" v="2017" actId="207"/>
          <ac:spMkLst>
            <pc:docMk/>
            <pc:sldMk cId="3771409391" sldId="293"/>
            <ac:spMk id="75" creationId="{9A923A40-B379-D8BB-01BF-97576810B2B1}"/>
          </ac:spMkLst>
        </pc:spChg>
        <pc:spChg chg="mod">
          <ac:chgData name="Patrick Michl" userId="685404795b2c697c" providerId="LiveId" clId="{275424AB-D331-406A-897F-A39276200AB5}" dt="2022-06-16T12:15:39.266" v="1970" actId="207"/>
          <ac:spMkLst>
            <pc:docMk/>
            <pc:sldMk cId="3771409391" sldId="293"/>
            <ac:spMk id="77" creationId="{6FD41278-8BF6-7E8D-239E-66796B32FBB1}"/>
          </ac:spMkLst>
        </pc:spChg>
        <pc:spChg chg="del">
          <ac:chgData name="Patrick Michl" userId="685404795b2c697c" providerId="LiveId" clId="{275424AB-D331-406A-897F-A39276200AB5}" dt="2022-06-16T11:18:57.246" v="1370" actId="478"/>
          <ac:spMkLst>
            <pc:docMk/>
            <pc:sldMk cId="3771409391" sldId="293"/>
            <ac:spMk id="83" creationId="{1AB77FC2-9FC1-D18F-4F95-75BEB70002B0}"/>
          </ac:spMkLst>
        </pc:spChg>
        <pc:spChg chg="mod">
          <ac:chgData name="Patrick Michl" userId="685404795b2c697c" providerId="LiveId" clId="{275424AB-D331-406A-897F-A39276200AB5}" dt="2022-06-16T12:25:18.977" v="2018" actId="207"/>
          <ac:spMkLst>
            <pc:docMk/>
            <pc:sldMk cId="3771409391" sldId="293"/>
            <ac:spMk id="84" creationId="{6D4BD662-4E6E-1054-7EE2-507F31679C4C}"/>
          </ac:spMkLst>
        </pc:spChg>
        <pc:spChg chg="add del mod">
          <ac:chgData name="Patrick Michl" userId="685404795b2c697c" providerId="LiveId" clId="{275424AB-D331-406A-897F-A39276200AB5}" dt="2022-06-16T12:27:59.537" v="2027" actId="478"/>
          <ac:spMkLst>
            <pc:docMk/>
            <pc:sldMk cId="3771409391" sldId="293"/>
            <ac:spMk id="85" creationId="{5A52AD6F-A0A2-E249-3C42-9115C650A568}"/>
          </ac:spMkLst>
        </pc:spChg>
        <pc:spChg chg="add mod">
          <ac:chgData name="Patrick Michl" userId="685404795b2c697c" providerId="LiveId" clId="{275424AB-D331-406A-897F-A39276200AB5}" dt="2022-06-16T14:18:37.835" v="3092" actId="207"/>
          <ac:spMkLst>
            <pc:docMk/>
            <pc:sldMk cId="3771409391" sldId="293"/>
            <ac:spMk id="87" creationId="{167A5274-E0CB-BCE2-481B-9D30C4C021F2}"/>
          </ac:spMkLst>
        </pc:spChg>
        <pc:spChg chg="add del mod">
          <ac:chgData name="Patrick Michl" userId="685404795b2c697c" providerId="LiveId" clId="{275424AB-D331-406A-897F-A39276200AB5}" dt="2022-06-16T13:48:19.881" v="2799" actId="478"/>
          <ac:spMkLst>
            <pc:docMk/>
            <pc:sldMk cId="3771409391" sldId="293"/>
            <ac:spMk id="88" creationId="{34DF201C-FB0A-A00A-2E6A-3C99AE0F7BE3}"/>
          </ac:spMkLst>
        </pc:spChg>
        <pc:spChg chg="del mod topLvl">
          <ac:chgData name="Patrick Michl" userId="685404795b2c697c" providerId="LiveId" clId="{275424AB-D331-406A-897F-A39276200AB5}" dt="2022-06-16T13:49:38.412" v="2828" actId="478"/>
          <ac:spMkLst>
            <pc:docMk/>
            <pc:sldMk cId="3771409391" sldId="293"/>
            <ac:spMk id="90" creationId="{DB74A4D0-4058-E0FE-BFA7-6679BAB4E8F9}"/>
          </ac:spMkLst>
        </pc:spChg>
        <pc:spChg chg="add del mod topLvl">
          <ac:chgData name="Patrick Michl" userId="685404795b2c697c" providerId="LiveId" clId="{275424AB-D331-406A-897F-A39276200AB5}" dt="2022-06-16T13:37:19.175" v="2714" actId="21"/>
          <ac:spMkLst>
            <pc:docMk/>
            <pc:sldMk cId="3771409391" sldId="293"/>
            <ac:spMk id="91" creationId="{98DA76A2-8C92-53D6-3BC0-EAA3CE23C7F2}"/>
          </ac:spMkLst>
        </pc:spChg>
        <pc:spChg chg="add del mod ord">
          <ac:chgData name="Patrick Michl" userId="685404795b2c697c" providerId="LiveId" clId="{275424AB-D331-406A-897F-A39276200AB5}" dt="2022-06-16T13:48:17.077" v="2798" actId="478"/>
          <ac:spMkLst>
            <pc:docMk/>
            <pc:sldMk cId="3771409391" sldId="293"/>
            <ac:spMk id="92" creationId="{59988AEF-41C3-3383-D4AD-2B6D39ABE7BB}"/>
          </ac:spMkLst>
        </pc:spChg>
        <pc:spChg chg="add del mod">
          <ac:chgData name="Patrick Michl" userId="685404795b2c697c" providerId="LiveId" clId="{275424AB-D331-406A-897F-A39276200AB5}" dt="2022-06-16T14:11:29.393" v="2960" actId="478"/>
          <ac:spMkLst>
            <pc:docMk/>
            <pc:sldMk cId="3771409391" sldId="293"/>
            <ac:spMk id="93" creationId="{312A0D7E-8EFA-83DB-3D85-3F61FAA71D9F}"/>
          </ac:spMkLst>
        </pc:spChg>
        <pc:spChg chg="add mod">
          <ac:chgData name="Patrick Michl" userId="685404795b2c697c" providerId="LiveId" clId="{275424AB-D331-406A-897F-A39276200AB5}" dt="2022-06-16T14:13:35.729" v="3037" actId="255"/>
          <ac:spMkLst>
            <pc:docMk/>
            <pc:sldMk cId="3771409391" sldId="293"/>
            <ac:spMk id="94" creationId="{C3C21093-FEF0-185F-30BF-5B0396261CD5}"/>
          </ac:spMkLst>
        </pc:spChg>
        <pc:spChg chg="del">
          <ac:chgData name="Patrick Michl" userId="685404795b2c697c" providerId="LiveId" clId="{275424AB-D331-406A-897F-A39276200AB5}" dt="2022-06-16T11:18:49.011" v="1366" actId="478"/>
          <ac:spMkLst>
            <pc:docMk/>
            <pc:sldMk cId="3771409391" sldId="293"/>
            <ac:spMk id="108" creationId="{1BAF5145-F140-CC64-A665-28806B84092D}"/>
          </ac:spMkLst>
        </pc:spChg>
        <pc:spChg chg="mod">
          <ac:chgData name="Patrick Michl" userId="685404795b2c697c" providerId="LiveId" clId="{275424AB-D331-406A-897F-A39276200AB5}" dt="2022-06-16T12:15:29.782" v="1967" actId="207"/>
          <ac:spMkLst>
            <pc:docMk/>
            <pc:sldMk cId="3771409391" sldId="293"/>
            <ac:spMk id="112" creationId="{C3F8569C-6012-3F31-A615-C6ED781EEAFB}"/>
          </ac:spMkLst>
        </pc:spChg>
        <pc:spChg chg="mod">
          <ac:chgData name="Patrick Michl" userId="685404795b2c697c" providerId="LiveId" clId="{275424AB-D331-406A-897F-A39276200AB5}" dt="2022-06-16T12:25:08.427" v="2016" actId="207"/>
          <ac:spMkLst>
            <pc:docMk/>
            <pc:sldMk cId="3771409391" sldId="293"/>
            <ac:spMk id="113" creationId="{686B6635-9CAC-E517-8030-11A71EF45979}"/>
          </ac:spMkLst>
        </pc:spChg>
        <pc:grpChg chg="del">
          <ac:chgData name="Patrick Michl" userId="685404795b2c697c" providerId="LiveId" clId="{275424AB-D331-406A-897F-A39276200AB5}" dt="2022-06-16T11:18:18.368" v="1364" actId="478"/>
          <ac:grpSpMkLst>
            <pc:docMk/>
            <pc:sldMk cId="3771409391" sldId="293"/>
            <ac:grpSpMk id="6" creationId="{042DBC0A-A142-4015-83BF-8501384BAB62}"/>
          </ac:grpSpMkLst>
        </pc:grpChg>
        <pc:grpChg chg="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21" creationId="{C3F57626-C9AA-4032-97A0-AB6E1D9A7281}"/>
          </ac:grpSpMkLst>
        </pc:grpChg>
        <pc:grpChg chg="del">
          <ac:chgData name="Patrick Michl" userId="685404795b2c697c" providerId="LiveId" clId="{275424AB-D331-406A-897F-A39276200AB5}" dt="2022-06-16T13:06:23.267" v="2194" actId="478"/>
          <ac:grpSpMkLst>
            <pc:docMk/>
            <pc:sldMk cId="3771409391" sldId="293"/>
            <ac:grpSpMk id="23" creationId="{BE03D1B7-7298-4811-BCCC-B59083A57F26}"/>
          </ac:grpSpMkLst>
        </pc:grpChg>
        <pc:grpChg chg="del">
          <ac:chgData name="Patrick Michl" userId="685404795b2c697c" providerId="LiveId" clId="{275424AB-D331-406A-897F-A39276200AB5}" dt="2022-06-16T11:18:49.011" v="1366" actId="478"/>
          <ac:grpSpMkLst>
            <pc:docMk/>
            <pc:sldMk cId="3771409391" sldId="293"/>
            <ac:grpSpMk id="39" creationId="{0FE863D9-1846-CA06-1C77-316649E17266}"/>
          </ac:grpSpMkLst>
        </pc:grpChg>
        <pc:grpChg chg="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46" creationId="{54B55BC2-381C-E51D-A23C-4ACC2210CA43}"/>
          </ac:grpSpMkLst>
        </pc:grpChg>
        <pc:grpChg chg="del">
          <ac:chgData name="Patrick Michl" userId="685404795b2c697c" providerId="LiveId" clId="{275424AB-D331-406A-897F-A39276200AB5}" dt="2022-06-16T11:19:10.255" v="1372" actId="21"/>
          <ac:grpSpMkLst>
            <pc:docMk/>
            <pc:sldMk cId="3771409391" sldId="293"/>
            <ac:grpSpMk id="51" creationId="{84CE05FC-12A4-CE75-355D-A851D8A79F78}"/>
          </ac:grpSpMkLst>
        </pc:grpChg>
        <pc:grpChg chg="add 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55" creationId="{B59A3F77-FED6-00F8-0055-C79F6C47BE84}"/>
          </ac:grpSpMkLst>
        </pc:grpChg>
        <pc:grpChg chg="del">
          <ac:chgData name="Patrick Michl" userId="685404795b2c697c" providerId="LiveId" clId="{275424AB-D331-406A-897F-A39276200AB5}" dt="2022-06-16T11:18:57.246" v="1370" actId="478"/>
          <ac:grpSpMkLst>
            <pc:docMk/>
            <pc:sldMk cId="3771409391" sldId="293"/>
            <ac:grpSpMk id="58" creationId="{0BB198A7-621E-02E4-50AE-3BF8FE55A621}"/>
          </ac:grpSpMkLst>
        </pc:grpChg>
        <pc:grpChg chg="del">
          <ac:chgData name="Patrick Michl" userId="685404795b2c697c" providerId="LiveId" clId="{275424AB-D331-406A-897F-A39276200AB5}" dt="2022-06-16T11:19:36.385" v="1380" actId="21"/>
          <ac:grpSpMkLst>
            <pc:docMk/>
            <pc:sldMk cId="3771409391" sldId="293"/>
            <ac:grpSpMk id="64" creationId="{FEDBB6C7-43E7-28E8-CB27-8CE7AF9EF3B4}"/>
          </ac:grpSpMkLst>
        </pc:grpChg>
        <pc:grpChg chg="del">
          <ac:chgData name="Patrick Michl" userId="685404795b2c697c" providerId="LiveId" clId="{275424AB-D331-406A-897F-A39276200AB5}" dt="2022-06-16T11:19:26.406" v="1377" actId="21"/>
          <ac:grpSpMkLst>
            <pc:docMk/>
            <pc:sldMk cId="3771409391" sldId="293"/>
            <ac:grpSpMk id="67" creationId="{2893719E-3F60-1409-4122-D5EC65772DCE}"/>
          </ac:grpSpMkLst>
        </pc:grpChg>
        <pc:grpChg chg="add 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73" creationId="{EB9BC27F-8F0D-A3CB-7F61-83C21000A65F}"/>
          </ac:grpSpMkLst>
        </pc:grpChg>
        <pc:grpChg chg="add 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76" creationId="{F796F63C-5AB0-5632-EE93-0DD5AC83E8B5}"/>
          </ac:grpSpMkLst>
        </pc:grpChg>
        <pc:grpChg chg="del">
          <ac:chgData name="Patrick Michl" userId="685404795b2c697c" providerId="LiveId" clId="{275424AB-D331-406A-897F-A39276200AB5}" dt="2022-06-16T11:18:57.246" v="1370" actId="478"/>
          <ac:grpSpMkLst>
            <pc:docMk/>
            <pc:sldMk cId="3771409391" sldId="293"/>
            <ac:grpSpMk id="78" creationId="{C6071351-AD07-DAE0-AD53-723F16A363D2}"/>
          </ac:grpSpMkLst>
        </pc:grpChg>
        <pc:grpChg chg="add del mod">
          <ac:chgData name="Patrick Michl" userId="685404795b2c697c" providerId="LiveId" clId="{275424AB-D331-406A-897F-A39276200AB5}" dt="2022-06-16T13:37:19.175" v="2714" actId="21"/>
          <ac:grpSpMkLst>
            <pc:docMk/>
            <pc:sldMk cId="3771409391" sldId="293"/>
            <ac:grpSpMk id="89" creationId="{50924670-35D7-A66D-4F57-4DAA1A27FCD4}"/>
          </ac:grpSpMkLst>
        </pc:grpChg>
        <pc:grpChg chg="del">
          <ac:chgData name="Patrick Michl" userId="685404795b2c697c" providerId="LiveId" clId="{275424AB-D331-406A-897F-A39276200AB5}" dt="2022-06-16T11:18:49.011" v="1366" actId="478"/>
          <ac:grpSpMkLst>
            <pc:docMk/>
            <pc:sldMk cId="3771409391" sldId="293"/>
            <ac:grpSpMk id="103" creationId="{A84284F0-B29C-D841-516E-6665A1F03DE0}"/>
          </ac:grpSpMkLst>
        </pc:grpChg>
        <pc:grpChg chg="mod">
          <ac:chgData name="Patrick Michl" userId="685404795b2c697c" providerId="LiveId" clId="{275424AB-D331-406A-897F-A39276200AB5}" dt="2022-06-16T14:19:46.950" v="3120" actId="1036"/>
          <ac:grpSpMkLst>
            <pc:docMk/>
            <pc:sldMk cId="3771409391" sldId="293"/>
            <ac:grpSpMk id="111" creationId="{662B55B5-4087-CF85-009F-E2C3F5D49108}"/>
          </ac:grpSpMkLst>
        </pc:grpChg>
        <pc:cxnChg chg="del mod">
          <ac:chgData name="Patrick Michl" userId="685404795b2c697c" providerId="LiveId" clId="{275424AB-D331-406A-897F-A39276200AB5}" dt="2022-06-16T12:23:23.591" v="2002" actId="478"/>
          <ac:cxnSpMkLst>
            <pc:docMk/>
            <pc:sldMk cId="3771409391" sldId="293"/>
            <ac:cxnSpMk id="72" creationId="{1E4D76E4-041F-4471-99EA-11A16CD6EA4D}"/>
          </ac:cxnSpMkLst>
        </pc:cxnChg>
        <pc:cxnChg chg="add mod ord">
          <ac:chgData name="Patrick Michl" userId="685404795b2c697c" providerId="LiveId" clId="{275424AB-D331-406A-897F-A39276200AB5}" dt="2022-06-16T14:19:46.950" v="3120" actId="1036"/>
          <ac:cxnSpMkLst>
            <pc:docMk/>
            <pc:sldMk cId="3771409391" sldId="293"/>
            <ac:cxnSpMk id="86" creationId="{5AEC52CA-1895-87B8-5F87-03CA455D923B}"/>
          </ac:cxnSpMkLst>
        </pc:cxnChg>
      </pc:sldChg>
      <pc:sldChg chg="addSp delSp modSp add mod">
        <pc:chgData name="Patrick Michl" userId="685404795b2c697c" providerId="LiveId" clId="{275424AB-D331-406A-897F-A39276200AB5}" dt="2022-06-16T14:20:17.837" v="3140" actId="1036"/>
        <pc:sldMkLst>
          <pc:docMk/>
          <pc:sldMk cId="102433825" sldId="294"/>
        </pc:sldMkLst>
        <pc:spChg chg="mod">
          <ac:chgData name="Patrick Michl" userId="685404795b2c697c" providerId="LiveId" clId="{275424AB-D331-406A-897F-A39276200AB5}" dt="2022-06-16T12:15:57.261" v="1972" actId="207"/>
          <ac:spMkLst>
            <pc:docMk/>
            <pc:sldMk cId="102433825" sldId="294"/>
            <ac:spMk id="27" creationId="{86E15355-0D72-C067-FD68-F5714FA59200}"/>
          </ac:spMkLst>
        </pc:spChg>
        <pc:spChg chg="mod">
          <ac:chgData name="Patrick Michl" userId="685404795b2c697c" providerId="LiveId" clId="{275424AB-D331-406A-897F-A39276200AB5}" dt="2022-06-16T11:20:34.046" v="1387"/>
          <ac:spMkLst>
            <pc:docMk/>
            <pc:sldMk cId="102433825" sldId="294"/>
            <ac:spMk id="28" creationId="{9F0CB4C2-1B99-06A6-8ACA-62BBB03570C7}"/>
          </ac:spMkLst>
        </pc:spChg>
        <pc:spChg chg="mod">
          <ac:chgData name="Patrick Michl" userId="685404795b2c697c" providerId="LiveId" clId="{275424AB-D331-406A-897F-A39276200AB5}" dt="2022-06-16T11:20:34.046" v="1387"/>
          <ac:spMkLst>
            <pc:docMk/>
            <pc:sldMk cId="102433825" sldId="294"/>
            <ac:spMk id="30" creationId="{F4DC89B1-0C31-6F41-E75B-4F67860D7F22}"/>
          </ac:spMkLst>
        </pc:spChg>
        <pc:spChg chg="mod">
          <ac:chgData name="Patrick Michl" userId="685404795b2c697c" providerId="LiveId" clId="{275424AB-D331-406A-897F-A39276200AB5}" dt="2022-06-16T11:20:34.046" v="1387"/>
          <ac:spMkLst>
            <pc:docMk/>
            <pc:sldMk cId="102433825" sldId="294"/>
            <ac:spMk id="32" creationId="{EC6EBBAA-9A55-CB06-691B-F18AE74E9145}"/>
          </ac:spMkLst>
        </pc:spChg>
        <pc:spChg chg="mod">
          <ac:chgData name="Patrick Michl" userId="685404795b2c697c" providerId="LiveId" clId="{275424AB-D331-406A-897F-A39276200AB5}" dt="2022-06-16T11:20:34.046" v="1387"/>
          <ac:spMkLst>
            <pc:docMk/>
            <pc:sldMk cId="102433825" sldId="294"/>
            <ac:spMk id="33" creationId="{B043594F-B08C-CB6D-AF13-5E3995505FEF}"/>
          </ac:spMkLst>
        </pc:spChg>
        <pc:spChg chg="add del mod">
          <ac:chgData name="Patrick Michl" userId="685404795b2c697c" providerId="LiveId" clId="{275424AB-D331-406A-897F-A39276200AB5}" dt="2022-06-16T11:21:49.713" v="1394" actId="478"/>
          <ac:spMkLst>
            <pc:docMk/>
            <pc:sldMk cId="102433825" sldId="294"/>
            <ac:spMk id="34" creationId="{F09424F0-0891-8B60-77D5-8C66ABEE594E}"/>
          </ac:spMkLst>
        </pc:spChg>
        <pc:spChg chg="mod">
          <ac:chgData name="Patrick Michl" userId="685404795b2c697c" providerId="LiveId" clId="{275424AB-D331-406A-897F-A39276200AB5}" dt="2022-06-16T13:10:08.976" v="2221" actId="207"/>
          <ac:spMkLst>
            <pc:docMk/>
            <pc:sldMk cId="102433825" sldId="294"/>
            <ac:spMk id="36" creationId="{5FDC2A0C-E7A3-156D-4973-58EF558E404A}"/>
          </ac:spMkLst>
        </pc:spChg>
        <pc:spChg chg="del mod">
          <ac:chgData name="Patrick Michl" userId="685404795b2c697c" providerId="LiveId" clId="{275424AB-D331-406A-897F-A39276200AB5}" dt="2022-06-16T13:06:37.865" v="2195" actId="478"/>
          <ac:spMkLst>
            <pc:docMk/>
            <pc:sldMk cId="102433825" sldId="294"/>
            <ac:spMk id="38" creationId="{2B22593D-B385-728B-2682-6DFDDCC737CE}"/>
          </ac:spMkLst>
        </pc:spChg>
        <pc:spChg chg="mod">
          <ac:chgData name="Patrick Michl" userId="685404795b2c697c" providerId="LiveId" clId="{275424AB-D331-406A-897F-A39276200AB5}" dt="2022-06-16T13:10:13.268" v="2222" actId="207"/>
          <ac:spMkLst>
            <pc:docMk/>
            <pc:sldMk cId="102433825" sldId="294"/>
            <ac:spMk id="39" creationId="{0657B166-90A6-9FC4-8EDB-5E292EBF8C0B}"/>
          </ac:spMkLst>
        </pc:spChg>
        <pc:spChg chg="add mod">
          <ac:chgData name="Patrick Michl" userId="685404795b2c697c" providerId="LiveId" clId="{275424AB-D331-406A-897F-A39276200AB5}" dt="2022-06-16T14:20:17.837" v="3140" actId="1036"/>
          <ac:spMkLst>
            <pc:docMk/>
            <pc:sldMk cId="102433825" sldId="294"/>
            <ac:spMk id="40" creationId="{AF01C16D-899B-2443-C6DA-D018BE2AAC7B}"/>
          </ac:spMkLst>
        </pc:spChg>
        <pc:spChg chg="add del mod">
          <ac:chgData name="Patrick Michl" userId="685404795b2c697c" providerId="LiveId" clId="{275424AB-D331-406A-897F-A39276200AB5}" dt="2022-06-16T13:04:57.865" v="2178" actId="478"/>
          <ac:spMkLst>
            <pc:docMk/>
            <pc:sldMk cId="102433825" sldId="294"/>
            <ac:spMk id="41" creationId="{A7DEA4A6-EE95-AAA3-180C-0DB8B5BE06C7}"/>
          </ac:spMkLst>
        </pc:spChg>
        <pc:spChg chg="add del mod">
          <ac:chgData name="Patrick Michl" userId="685404795b2c697c" providerId="LiveId" clId="{275424AB-D331-406A-897F-A39276200AB5}" dt="2022-06-16T12:04:04.122" v="1795" actId="478"/>
          <ac:spMkLst>
            <pc:docMk/>
            <pc:sldMk cId="102433825" sldId="294"/>
            <ac:spMk id="42" creationId="{6FA37272-E89B-0819-6E86-8FCB987CE7F2}"/>
          </ac:spMkLst>
        </pc:spChg>
        <pc:spChg chg="add del mod">
          <ac:chgData name="Patrick Michl" userId="685404795b2c697c" providerId="LiveId" clId="{275424AB-D331-406A-897F-A39276200AB5}" dt="2022-06-16T13:00:10.946" v="2132" actId="478"/>
          <ac:spMkLst>
            <pc:docMk/>
            <pc:sldMk cId="102433825" sldId="294"/>
            <ac:spMk id="43" creationId="{8696EBF9-4127-DA6E-E159-9D3AE862158C}"/>
          </ac:spMkLst>
        </pc:spChg>
        <pc:spChg chg="add del mod">
          <ac:chgData name="Patrick Michl" userId="685404795b2c697c" providerId="LiveId" clId="{275424AB-D331-406A-897F-A39276200AB5}" dt="2022-06-16T14:19:14.116" v="3093" actId="478"/>
          <ac:spMkLst>
            <pc:docMk/>
            <pc:sldMk cId="102433825" sldId="294"/>
            <ac:spMk id="45" creationId="{DD28EED7-79CD-98A3-B3DD-10CDDACA6E18}"/>
          </ac:spMkLst>
        </pc:spChg>
        <pc:spChg chg="mod">
          <ac:chgData name="Patrick Michl" userId="685404795b2c697c" providerId="LiveId" clId="{275424AB-D331-406A-897F-A39276200AB5}" dt="2022-06-16T12:15:54.496" v="1971" actId="207"/>
          <ac:spMkLst>
            <pc:docMk/>
            <pc:sldMk cId="102433825" sldId="294"/>
            <ac:spMk id="47" creationId="{8FBEB6FC-427A-BB49-D18C-3815BC365BAB}"/>
          </ac:spMkLst>
        </pc:spChg>
        <pc:spChg chg="add del mod">
          <ac:chgData name="Patrick Michl" userId="685404795b2c697c" providerId="LiveId" clId="{275424AB-D331-406A-897F-A39276200AB5}" dt="2022-06-16T13:31:04.749" v="2549" actId="478"/>
          <ac:spMkLst>
            <pc:docMk/>
            <pc:sldMk cId="102433825" sldId="294"/>
            <ac:spMk id="49" creationId="{1BE6FDAB-A686-A538-B4EF-CCD1EB39586A}"/>
          </ac:spMkLst>
        </pc:spChg>
        <pc:spChg chg="del">
          <ac:chgData name="Patrick Michl" userId="685404795b2c697c" providerId="LiveId" clId="{275424AB-D331-406A-897F-A39276200AB5}" dt="2022-06-16T11:20:39.082" v="1388" actId="478"/>
          <ac:spMkLst>
            <pc:docMk/>
            <pc:sldMk cId="102433825" sldId="294"/>
            <ac:spMk id="50" creationId="{72E65E7B-A67C-42C9-9C3A-A5A84B7280F9}"/>
          </ac:spMkLst>
        </pc:spChg>
        <pc:spChg chg="add del mod">
          <ac:chgData name="Patrick Michl" userId="685404795b2c697c" providerId="LiveId" clId="{275424AB-D331-406A-897F-A39276200AB5}" dt="2022-06-16T13:48:27.034" v="2801" actId="478"/>
          <ac:spMkLst>
            <pc:docMk/>
            <pc:sldMk cId="102433825" sldId="294"/>
            <ac:spMk id="51" creationId="{3B83614A-73B0-4D57-BA50-4B593DE46D0A}"/>
          </ac:spMkLst>
        </pc:spChg>
        <pc:spChg chg="add del mod">
          <ac:chgData name="Patrick Michl" userId="685404795b2c697c" providerId="LiveId" clId="{275424AB-D331-406A-897F-A39276200AB5}" dt="2022-06-16T14:11:15.025" v="2958" actId="21"/>
          <ac:spMkLst>
            <pc:docMk/>
            <pc:sldMk cId="102433825" sldId="294"/>
            <ac:spMk id="52" creationId="{3A407AAD-17FA-C03E-2657-0D3191708363}"/>
          </ac:spMkLst>
        </pc:spChg>
        <pc:spChg chg="add mod">
          <ac:chgData name="Patrick Michl" userId="685404795b2c697c" providerId="LiveId" clId="{275424AB-D331-406A-897F-A39276200AB5}" dt="2022-06-16T14:13:41.356" v="3038" actId="255"/>
          <ac:spMkLst>
            <pc:docMk/>
            <pc:sldMk cId="102433825" sldId="294"/>
            <ac:spMk id="53" creationId="{0AB6513A-7286-BED0-9657-938D70B03A04}"/>
          </ac:spMkLst>
        </pc:spChg>
        <pc:spChg chg="add mod">
          <ac:chgData name="Patrick Michl" userId="685404795b2c697c" providerId="LiveId" clId="{275424AB-D331-406A-897F-A39276200AB5}" dt="2022-06-16T14:19:14.487" v="3094"/>
          <ac:spMkLst>
            <pc:docMk/>
            <pc:sldMk cId="102433825" sldId="294"/>
            <ac:spMk id="54" creationId="{E14ADE0B-7C09-66A3-DB35-31EC2F07DC5C}"/>
          </ac:spMkLst>
        </pc:spChg>
        <pc:spChg chg="mod">
          <ac:chgData name="Patrick Michl" userId="685404795b2c697c" providerId="LiveId" clId="{275424AB-D331-406A-897F-A39276200AB5}" dt="2022-06-16T12:15:59.928" v="1973" actId="207"/>
          <ac:spMkLst>
            <pc:docMk/>
            <pc:sldMk cId="102433825" sldId="294"/>
            <ac:spMk id="57" creationId="{A0C7AD48-8327-8A18-C917-E8A73577CA4D}"/>
          </ac:spMkLst>
        </pc:spChg>
        <pc:spChg chg="del">
          <ac:chgData name="Patrick Michl" userId="685404795b2c697c" providerId="LiveId" clId="{275424AB-D331-406A-897F-A39276200AB5}" dt="2022-06-16T11:39:13.744" v="1509" actId="478"/>
          <ac:spMkLst>
            <pc:docMk/>
            <pc:sldMk cId="102433825" sldId="294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2:25:41.410" v="2019" actId="207"/>
          <ac:spMkLst>
            <pc:docMk/>
            <pc:sldMk cId="102433825" sldId="294"/>
            <ac:spMk id="71" creationId="{D49542B3-A738-ABCE-4040-F3E7E67F9CC4}"/>
          </ac:spMkLst>
        </pc:spChg>
        <pc:spChg chg="mod">
          <ac:chgData name="Patrick Michl" userId="685404795b2c697c" providerId="LiveId" clId="{275424AB-D331-406A-897F-A39276200AB5}" dt="2022-06-16T12:16:02.208" v="1974" actId="207"/>
          <ac:spMkLst>
            <pc:docMk/>
            <pc:sldMk cId="102433825" sldId="294"/>
            <ac:spMk id="74" creationId="{39C03F12-A974-148C-13F3-589BF29E30E7}"/>
          </ac:spMkLst>
        </pc:spChg>
        <pc:spChg chg="mod">
          <ac:chgData name="Patrick Michl" userId="685404795b2c697c" providerId="LiveId" clId="{275424AB-D331-406A-897F-A39276200AB5}" dt="2022-06-16T12:25:45.994" v="2020" actId="207"/>
          <ac:spMkLst>
            <pc:docMk/>
            <pc:sldMk cId="102433825" sldId="294"/>
            <ac:spMk id="75" creationId="{9A923A40-B379-D8BB-01BF-97576810B2B1}"/>
          </ac:spMkLst>
        </pc:spChg>
        <pc:spChg chg="mod">
          <ac:chgData name="Patrick Michl" userId="685404795b2c697c" providerId="LiveId" clId="{275424AB-D331-406A-897F-A39276200AB5}" dt="2022-06-16T12:16:04.818" v="1975" actId="207"/>
          <ac:spMkLst>
            <pc:docMk/>
            <pc:sldMk cId="102433825" sldId="294"/>
            <ac:spMk id="77" creationId="{6FD41278-8BF6-7E8D-239E-66796B32FBB1}"/>
          </ac:spMkLst>
        </pc:spChg>
        <pc:spChg chg="mod">
          <ac:chgData name="Patrick Michl" userId="685404795b2c697c" providerId="LiveId" clId="{275424AB-D331-406A-897F-A39276200AB5}" dt="2022-06-16T12:25:50.570" v="2021" actId="207"/>
          <ac:spMkLst>
            <pc:docMk/>
            <pc:sldMk cId="102433825" sldId="294"/>
            <ac:spMk id="84" creationId="{6D4BD662-4E6E-1054-7EE2-507F31679C4C}"/>
          </ac:spMkLst>
        </pc:spChg>
        <pc:grpChg chg="del">
          <ac:chgData name="Patrick Michl" userId="685404795b2c697c" providerId="LiveId" clId="{275424AB-D331-406A-897F-A39276200AB5}" dt="2022-06-16T11:20:39.082" v="1388" actId="478"/>
          <ac:grpSpMkLst>
            <pc:docMk/>
            <pc:sldMk cId="102433825" sldId="294"/>
            <ac:grpSpMk id="21" creationId="{C3F57626-C9AA-4032-97A0-AB6E1D9A7281}"/>
          </ac:grpSpMkLst>
        </pc:grpChg>
        <pc:grpChg chg="add 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26" creationId="{D2BF89AF-2ACF-267A-2ADC-3C03FB48E9C0}"/>
          </ac:grpSpMkLst>
        </pc:grpChg>
        <pc:grpChg chg="add del mod">
          <ac:chgData name="Patrick Michl" userId="685404795b2c697c" providerId="LiveId" clId="{275424AB-D331-406A-897F-A39276200AB5}" dt="2022-06-16T11:21:49.713" v="1394" actId="478"/>
          <ac:grpSpMkLst>
            <pc:docMk/>
            <pc:sldMk cId="102433825" sldId="294"/>
            <ac:grpSpMk id="29" creationId="{CE54E12E-19DD-89E6-D651-3E398EE3F0B1}"/>
          </ac:grpSpMkLst>
        </pc:grpChg>
        <pc:grpChg chg="mod">
          <ac:chgData name="Patrick Michl" userId="685404795b2c697c" providerId="LiveId" clId="{275424AB-D331-406A-897F-A39276200AB5}" dt="2022-06-16T11:20:34.046" v="1387"/>
          <ac:grpSpMkLst>
            <pc:docMk/>
            <pc:sldMk cId="102433825" sldId="294"/>
            <ac:grpSpMk id="31" creationId="{9C5C7745-6162-181F-3C4D-EB58DD774848}"/>
          </ac:grpSpMkLst>
        </pc:grpChg>
        <pc:grpChg chg="add 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35" creationId="{847A950C-5A70-DB82-BBDE-E4AF6D15D3F5}"/>
          </ac:grpSpMkLst>
        </pc:grpChg>
        <pc:grpChg chg="del mod">
          <ac:chgData name="Patrick Michl" userId="685404795b2c697c" providerId="LiveId" clId="{275424AB-D331-406A-897F-A39276200AB5}" dt="2022-06-16T13:06:37.865" v="2195" actId="478"/>
          <ac:grpSpMkLst>
            <pc:docMk/>
            <pc:sldMk cId="102433825" sldId="294"/>
            <ac:grpSpMk id="37" creationId="{4E6EB8DF-13EE-3EAB-6153-540D7C0FD43F}"/>
          </ac:grpSpMkLst>
        </pc:grpChg>
        <pc:grpChg chg="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46" creationId="{54B55BC2-381C-E51D-A23C-4ACC2210CA43}"/>
          </ac:grpSpMkLst>
        </pc:grpChg>
        <pc:grpChg chg="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55" creationId="{B59A3F77-FED6-00F8-0055-C79F6C47BE84}"/>
          </ac:grpSpMkLst>
        </pc:grpChg>
        <pc:grpChg chg="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73" creationId="{EB9BC27F-8F0D-A3CB-7F61-83C21000A65F}"/>
          </ac:grpSpMkLst>
        </pc:grpChg>
        <pc:grpChg chg="mod">
          <ac:chgData name="Patrick Michl" userId="685404795b2c697c" providerId="LiveId" clId="{275424AB-D331-406A-897F-A39276200AB5}" dt="2022-06-16T14:20:17.837" v="3140" actId="1036"/>
          <ac:grpSpMkLst>
            <pc:docMk/>
            <pc:sldMk cId="102433825" sldId="294"/>
            <ac:grpSpMk id="76" creationId="{F796F63C-5AB0-5632-EE93-0DD5AC83E8B5}"/>
          </ac:grpSpMkLst>
        </pc:grpChg>
        <pc:grpChg chg="del">
          <ac:chgData name="Patrick Michl" userId="685404795b2c697c" providerId="LiveId" clId="{275424AB-D331-406A-897F-A39276200AB5}" dt="2022-06-16T11:20:33.074" v="1386" actId="478"/>
          <ac:grpSpMkLst>
            <pc:docMk/>
            <pc:sldMk cId="102433825" sldId="294"/>
            <ac:grpSpMk id="111" creationId="{662B55B5-4087-CF85-009F-E2C3F5D49108}"/>
          </ac:grpSpMkLst>
        </pc:grpChg>
        <pc:cxnChg chg="add mod ord">
          <ac:chgData name="Patrick Michl" userId="685404795b2c697c" providerId="LiveId" clId="{275424AB-D331-406A-897F-A39276200AB5}" dt="2022-06-16T14:20:17.837" v="3140" actId="1036"/>
          <ac:cxnSpMkLst>
            <pc:docMk/>
            <pc:sldMk cId="102433825" sldId="294"/>
            <ac:cxnSpMk id="44" creationId="{2A3A7502-515A-ADCF-4162-A746B288BB45}"/>
          </ac:cxnSpMkLst>
        </pc:cxnChg>
        <pc:cxnChg chg="del mod">
          <ac:chgData name="Patrick Michl" userId="685404795b2c697c" providerId="LiveId" clId="{275424AB-D331-406A-897F-A39276200AB5}" dt="2022-06-16T12:23:33.225" v="2005" actId="478"/>
          <ac:cxnSpMkLst>
            <pc:docMk/>
            <pc:sldMk cId="102433825" sldId="294"/>
            <ac:cxnSpMk id="72" creationId="{1E4D76E4-041F-4471-99EA-11A16CD6EA4D}"/>
          </ac:cxnSpMkLst>
        </pc:cxnChg>
      </pc:sldChg>
      <pc:sldChg chg="addSp delSp modSp add mod">
        <pc:chgData name="Patrick Michl" userId="685404795b2c697c" providerId="LiveId" clId="{275424AB-D331-406A-897F-A39276200AB5}" dt="2022-06-19T17:31:41.680" v="15139" actId="20577"/>
        <pc:sldMkLst>
          <pc:docMk/>
          <pc:sldMk cId="1136072162" sldId="295"/>
        </pc:sldMkLst>
        <pc:spChg chg="add del mod">
          <ac:chgData name="Patrick Michl" userId="685404795b2c697c" providerId="LiveId" clId="{275424AB-D331-406A-897F-A39276200AB5}" dt="2022-06-16T18:07:39.097" v="5181"/>
          <ac:spMkLst>
            <pc:docMk/>
            <pc:sldMk cId="1136072162" sldId="295"/>
            <ac:spMk id="24" creationId="{3EAB24C1-03C6-995C-0574-6DD2790E6D85}"/>
          </ac:spMkLst>
        </pc:spChg>
        <pc:spChg chg="mod">
          <ac:chgData name="Patrick Michl" userId="685404795b2c697c" providerId="LiveId" clId="{275424AB-D331-406A-897F-A39276200AB5}" dt="2022-06-16T12:16:12.519" v="1977" actId="207"/>
          <ac:spMkLst>
            <pc:docMk/>
            <pc:sldMk cId="1136072162" sldId="295"/>
            <ac:spMk id="27" creationId="{86E15355-0D72-C067-FD68-F5714FA59200}"/>
          </ac:spMkLst>
        </pc:spChg>
        <pc:spChg chg="mod">
          <ac:chgData name="Patrick Michl" userId="685404795b2c697c" providerId="LiveId" clId="{275424AB-D331-406A-897F-A39276200AB5}" dt="2022-06-16T12:16:15.309" v="1978" actId="207"/>
          <ac:spMkLst>
            <pc:docMk/>
            <pc:sldMk cId="1136072162" sldId="295"/>
            <ac:spMk id="29" creationId="{C3E3E39D-E9F3-6E33-8A57-D7734D480C7C}"/>
          </ac:spMkLst>
        </pc:spChg>
        <pc:spChg chg="mod">
          <ac:chgData name="Patrick Michl" userId="685404795b2c697c" providerId="LiveId" clId="{275424AB-D331-406A-897F-A39276200AB5}" dt="2022-06-16T11:22:29.675" v="1398"/>
          <ac:spMkLst>
            <pc:docMk/>
            <pc:sldMk cId="1136072162" sldId="295"/>
            <ac:spMk id="30" creationId="{69058E07-3B4A-52C5-F35B-9DFEA16BFD8D}"/>
          </ac:spMkLst>
        </pc:spChg>
        <pc:spChg chg="mod">
          <ac:chgData name="Patrick Michl" userId="685404795b2c697c" providerId="LiveId" clId="{275424AB-D331-406A-897F-A39276200AB5}" dt="2022-06-16T13:11:09.106" v="2230" actId="207"/>
          <ac:spMkLst>
            <pc:docMk/>
            <pc:sldMk cId="1136072162" sldId="295"/>
            <ac:spMk id="32" creationId="{707AA051-F73C-6799-40CF-34E489651C80}"/>
          </ac:spMkLst>
        </pc:spChg>
        <pc:spChg chg="del mod">
          <ac:chgData name="Patrick Michl" userId="685404795b2c697c" providerId="LiveId" clId="{275424AB-D331-406A-897F-A39276200AB5}" dt="2022-06-16T13:06:54.465" v="2196" actId="478"/>
          <ac:spMkLst>
            <pc:docMk/>
            <pc:sldMk cId="1136072162" sldId="295"/>
            <ac:spMk id="34" creationId="{24CCD20E-2F48-42FE-51EA-A89395220F92}"/>
          </ac:spMkLst>
        </pc:spChg>
        <pc:spChg chg="del">
          <ac:chgData name="Patrick Michl" userId="685404795b2c697c" providerId="LiveId" clId="{275424AB-D331-406A-897F-A39276200AB5}" dt="2022-06-16T11:22:34.957" v="1399" actId="478"/>
          <ac:spMkLst>
            <pc:docMk/>
            <pc:sldMk cId="1136072162" sldId="295"/>
            <ac:spMk id="40" creationId="{AF01C16D-899B-2443-C6DA-D018BE2AAC7B}"/>
          </ac:spMkLst>
        </pc:spChg>
        <pc:spChg chg="mod">
          <ac:chgData name="Patrick Michl" userId="685404795b2c697c" providerId="LiveId" clId="{275424AB-D331-406A-897F-A39276200AB5}" dt="2022-06-16T13:11:13.230" v="2231" actId="207"/>
          <ac:spMkLst>
            <pc:docMk/>
            <pc:sldMk cId="1136072162" sldId="295"/>
            <ac:spMk id="41" creationId="{C86942D2-A771-028C-6AE7-C19C9D118651}"/>
          </ac:spMkLst>
        </pc:spChg>
        <pc:spChg chg="add mod">
          <ac:chgData name="Patrick Michl" userId="685404795b2c697c" providerId="LiveId" clId="{275424AB-D331-406A-897F-A39276200AB5}" dt="2022-06-19T17:31:41.680" v="15139" actId="20577"/>
          <ac:spMkLst>
            <pc:docMk/>
            <pc:sldMk cId="1136072162" sldId="295"/>
            <ac:spMk id="42" creationId="{F4ECDDDA-9298-8579-27EF-DBAFA3C7CB11}"/>
          </ac:spMkLst>
        </pc:spChg>
        <pc:spChg chg="add del mod">
          <ac:chgData name="Patrick Michl" userId="685404795b2c697c" providerId="LiveId" clId="{275424AB-D331-406A-897F-A39276200AB5}" dt="2022-06-16T13:05:03.450" v="2180" actId="478"/>
          <ac:spMkLst>
            <pc:docMk/>
            <pc:sldMk cId="1136072162" sldId="295"/>
            <ac:spMk id="43" creationId="{E893C95A-0913-C1DB-EFE1-6284EFBE42C3}"/>
          </ac:spMkLst>
        </pc:spChg>
        <pc:spChg chg="add del mod">
          <ac:chgData name="Patrick Michl" userId="685404795b2c697c" providerId="LiveId" clId="{275424AB-D331-406A-897F-A39276200AB5}" dt="2022-06-16T12:04:08.938" v="1797" actId="478"/>
          <ac:spMkLst>
            <pc:docMk/>
            <pc:sldMk cId="1136072162" sldId="295"/>
            <ac:spMk id="44" creationId="{33D149B6-18AC-7837-4130-BAD44DB0C5C8}"/>
          </ac:spMkLst>
        </pc:spChg>
        <pc:spChg chg="add del mod">
          <ac:chgData name="Patrick Michl" userId="685404795b2c697c" providerId="LiveId" clId="{275424AB-D331-406A-897F-A39276200AB5}" dt="2022-06-16T13:00:15.320" v="2134" actId="478"/>
          <ac:spMkLst>
            <pc:docMk/>
            <pc:sldMk cId="1136072162" sldId="295"/>
            <ac:spMk id="45" creationId="{D682B7C0-E54E-A70F-7B99-061726E766F3}"/>
          </ac:spMkLst>
        </pc:spChg>
        <pc:spChg chg="mod">
          <ac:chgData name="Patrick Michl" userId="685404795b2c697c" providerId="LiveId" clId="{275424AB-D331-406A-897F-A39276200AB5}" dt="2022-06-16T12:16:09.568" v="1976" actId="207"/>
          <ac:spMkLst>
            <pc:docMk/>
            <pc:sldMk cId="1136072162" sldId="295"/>
            <ac:spMk id="47" creationId="{8FBEB6FC-427A-BB49-D18C-3815BC365BAB}"/>
          </ac:spMkLst>
        </pc:spChg>
        <pc:spChg chg="add del mod">
          <ac:chgData name="Patrick Michl" userId="685404795b2c697c" providerId="LiveId" clId="{275424AB-D331-406A-897F-A39276200AB5}" dt="2022-06-16T14:19:18.388" v="3095" actId="478"/>
          <ac:spMkLst>
            <pc:docMk/>
            <pc:sldMk cId="1136072162" sldId="295"/>
            <ac:spMk id="50" creationId="{0270878B-3E2E-E45A-3B19-125345BDFF95}"/>
          </ac:spMkLst>
        </pc:spChg>
        <pc:spChg chg="add del mod">
          <ac:chgData name="Patrick Michl" userId="685404795b2c697c" providerId="LiveId" clId="{275424AB-D331-406A-897F-A39276200AB5}" dt="2022-06-16T13:27:50.944" v="2538" actId="478"/>
          <ac:spMkLst>
            <pc:docMk/>
            <pc:sldMk cId="1136072162" sldId="295"/>
            <ac:spMk id="51" creationId="{7997310C-BD20-45DE-E02C-EFA73432B18E}"/>
          </ac:spMkLst>
        </pc:spChg>
        <pc:spChg chg="add del mod">
          <ac:chgData name="Patrick Michl" userId="685404795b2c697c" providerId="LiveId" clId="{275424AB-D331-406A-897F-A39276200AB5}" dt="2022-06-16T13:48:31.721" v="2803" actId="478"/>
          <ac:spMkLst>
            <pc:docMk/>
            <pc:sldMk cId="1136072162" sldId="295"/>
            <ac:spMk id="52" creationId="{089946BC-45F6-F86B-5DC4-8D0A07776E66}"/>
          </ac:spMkLst>
        </pc:spChg>
        <pc:spChg chg="add mod">
          <ac:chgData name="Patrick Michl" userId="685404795b2c697c" providerId="LiveId" clId="{275424AB-D331-406A-897F-A39276200AB5}" dt="2022-06-16T14:13:53.418" v="3039" actId="255"/>
          <ac:spMkLst>
            <pc:docMk/>
            <pc:sldMk cId="1136072162" sldId="295"/>
            <ac:spMk id="53" creationId="{1A4AEBE2-5A9C-C9B3-55C6-4A887FE786FA}"/>
          </ac:spMkLst>
        </pc:spChg>
        <pc:spChg chg="add mod">
          <ac:chgData name="Patrick Michl" userId="685404795b2c697c" providerId="LiveId" clId="{275424AB-D331-406A-897F-A39276200AB5}" dt="2022-06-16T14:19:19.844" v="3096"/>
          <ac:spMkLst>
            <pc:docMk/>
            <pc:sldMk cId="1136072162" sldId="295"/>
            <ac:spMk id="54" creationId="{45DA0F7E-4B86-3291-1793-D60176468AE5}"/>
          </ac:spMkLst>
        </pc:spChg>
        <pc:spChg chg="del">
          <ac:chgData name="Patrick Michl" userId="685404795b2c697c" providerId="LiveId" clId="{275424AB-D331-406A-897F-A39276200AB5}" dt="2022-06-16T11:39:27.668" v="1511" actId="478"/>
          <ac:spMkLst>
            <pc:docMk/>
            <pc:sldMk cId="1136072162" sldId="295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2:16:17.535" v="1979" actId="207"/>
          <ac:spMkLst>
            <pc:docMk/>
            <pc:sldMk cId="1136072162" sldId="295"/>
            <ac:spMk id="74" creationId="{39C03F12-A974-148C-13F3-589BF29E30E7}"/>
          </ac:spMkLst>
        </pc:spChg>
        <pc:spChg chg="mod">
          <ac:chgData name="Patrick Michl" userId="685404795b2c697c" providerId="LiveId" clId="{275424AB-D331-406A-897F-A39276200AB5}" dt="2022-06-16T12:26:23.887" v="2022" actId="207"/>
          <ac:spMkLst>
            <pc:docMk/>
            <pc:sldMk cId="1136072162" sldId="295"/>
            <ac:spMk id="75" creationId="{9A923A40-B379-D8BB-01BF-97576810B2B1}"/>
          </ac:spMkLst>
        </pc:spChg>
        <pc:spChg chg="mod">
          <ac:chgData name="Patrick Michl" userId="685404795b2c697c" providerId="LiveId" clId="{275424AB-D331-406A-897F-A39276200AB5}" dt="2022-06-16T12:16:19.776" v="1980" actId="207"/>
          <ac:spMkLst>
            <pc:docMk/>
            <pc:sldMk cId="1136072162" sldId="295"/>
            <ac:spMk id="77" creationId="{6FD41278-8BF6-7E8D-239E-66796B32FBB1}"/>
          </ac:spMkLst>
        </pc:spChg>
        <pc:spChg chg="mod">
          <ac:chgData name="Patrick Michl" userId="685404795b2c697c" providerId="LiveId" clId="{275424AB-D331-406A-897F-A39276200AB5}" dt="2022-06-16T12:26:32.959" v="2023" actId="207"/>
          <ac:spMkLst>
            <pc:docMk/>
            <pc:sldMk cId="1136072162" sldId="295"/>
            <ac:spMk id="84" creationId="{6D4BD662-4E6E-1054-7EE2-507F31679C4C}"/>
          </ac:spMkLst>
        </pc:spChg>
        <pc:grpChg chg="add mod">
          <ac:chgData name="Patrick Michl" userId="685404795b2c697c" providerId="LiveId" clId="{275424AB-D331-406A-897F-A39276200AB5}" dt="2022-06-16T14:20:34.323" v="3160" actId="1036"/>
          <ac:grpSpMkLst>
            <pc:docMk/>
            <pc:sldMk cId="1136072162" sldId="295"/>
            <ac:grpSpMk id="25" creationId="{5B2002D5-21A8-DED8-51CA-6DFD96BE68FE}"/>
          </ac:grpSpMkLst>
        </pc:grpChg>
        <pc:grpChg chg="mod">
          <ac:chgData name="Patrick Michl" userId="685404795b2c697c" providerId="LiveId" clId="{275424AB-D331-406A-897F-A39276200AB5}" dt="2022-06-16T14:20:34.323" v="3160" actId="1036"/>
          <ac:grpSpMkLst>
            <pc:docMk/>
            <pc:sldMk cId="1136072162" sldId="295"/>
            <ac:grpSpMk id="26" creationId="{D2BF89AF-2ACF-267A-2ADC-3C03FB48E9C0}"/>
          </ac:grpSpMkLst>
        </pc:grpChg>
        <pc:grpChg chg="add mod">
          <ac:chgData name="Patrick Michl" userId="685404795b2c697c" providerId="LiveId" clId="{275424AB-D331-406A-897F-A39276200AB5}" dt="2022-06-16T18:07:34.796" v="5174" actId="14100"/>
          <ac:grpSpMkLst>
            <pc:docMk/>
            <pc:sldMk cId="1136072162" sldId="295"/>
            <ac:grpSpMk id="31" creationId="{1CD70E74-A333-49E6-6005-31187B858AC6}"/>
          </ac:grpSpMkLst>
        </pc:grpChg>
        <pc:grpChg chg="del mod">
          <ac:chgData name="Patrick Michl" userId="685404795b2c697c" providerId="LiveId" clId="{275424AB-D331-406A-897F-A39276200AB5}" dt="2022-06-16T13:06:54.465" v="2196" actId="478"/>
          <ac:grpSpMkLst>
            <pc:docMk/>
            <pc:sldMk cId="1136072162" sldId="295"/>
            <ac:grpSpMk id="33" creationId="{7BDD8023-2CC0-D817-E841-786847F3A133}"/>
          </ac:grpSpMkLst>
        </pc:grpChg>
        <pc:grpChg chg="del">
          <ac:chgData name="Patrick Michl" userId="685404795b2c697c" providerId="LiveId" clId="{275424AB-D331-406A-897F-A39276200AB5}" dt="2022-06-16T11:22:34.957" v="1399" actId="478"/>
          <ac:grpSpMkLst>
            <pc:docMk/>
            <pc:sldMk cId="1136072162" sldId="295"/>
            <ac:grpSpMk id="35" creationId="{847A950C-5A70-DB82-BBDE-E4AF6D15D3F5}"/>
          </ac:grpSpMkLst>
        </pc:grpChg>
        <pc:grpChg chg="mod">
          <ac:chgData name="Patrick Michl" userId="685404795b2c697c" providerId="LiveId" clId="{275424AB-D331-406A-897F-A39276200AB5}" dt="2022-06-16T14:20:34.323" v="3160" actId="1036"/>
          <ac:grpSpMkLst>
            <pc:docMk/>
            <pc:sldMk cId="1136072162" sldId="295"/>
            <ac:grpSpMk id="46" creationId="{54B55BC2-381C-E51D-A23C-4ACC2210CA43}"/>
          </ac:grpSpMkLst>
        </pc:grpChg>
        <pc:grpChg chg="del">
          <ac:chgData name="Patrick Michl" userId="685404795b2c697c" providerId="LiveId" clId="{275424AB-D331-406A-897F-A39276200AB5}" dt="2022-06-16T11:22:28.488" v="1397" actId="478"/>
          <ac:grpSpMkLst>
            <pc:docMk/>
            <pc:sldMk cId="1136072162" sldId="295"/>
            <ac:grpSpMk id="55" creationId="{B59A3F77-FED6-00F8-0055-C79F6C47BE84}"/>
          </ac:grpSpMkLst>
        </pc:grpChg>
        <pc:grpChg chg="mod">
          <ac:chgData name="Patrick Michl" userId="685404795b2c697c" providerId="LiveId" clId="{275424AB-D331-406A-897F-A39276200AB5}" dt="2022-06-16T14:20:34.323" v="3160" actId="1036"/>
          <ac:grpSpMkLst>
            <pc:docMk/>
            <pc:sldMk cId="1136072162" sldId="295"/>
            <ac:grpSpMk id="73" creationId="{EB9BC27F-8F0D-A3CB-7F61-83C21000A65F}"/>
          </ac:grpSpMkLst>
        </pc:grpChg>
        <pc:grpChg chg="mod">
          <ac:chgData name="Patrick Michl" userId="685404795b2c697c" providerId="LiveId" clId="{275424AB-D331-406A-897F-A39276200AB5}" dt="2022-06-16T14:20:34.323" v="3160" actId="1036"/>
          <ac:grpSpMkLst>
            <pc:docMk/>
            <pc:sldMk cId="1136072162" sldId="295"/>
            <ac:grpSpMk id="76" creationId="{F796F63C-5AB0-5632-EE93-0DD5AC83E8B5}"/>
          </ac:grpSpMkLst>
        </pc:grpChg>
        <pc:cxnChg chg="add mod ord">
          <ac:chgData name="Patrick Michl" userId="685404795b2c697c" providerId="LiveId" clId="{275424AB-D331-406A-897F-A39276200AB5}" dt="2022-06-16T14:20:34.323" v="3160" actId="1036"/>
          <ac:cxnSpMkLst>
            <pc:docMk/>
            <pc:sldMk cId="1136072162" sldId="295"/>
            <ac:cxnSpMk id="49" creationId="{1D696940-C0D7-7233-E3F7-280222BE7BB5}"/>
          </ac:cxnSpMkLst>
        </pc:cxnChg>
        <pc:cxnChg chg="del mod">
          <ac:chgData name="Patrick Michl" userId="685404795b2c697c" providerId="LiveId" clId="{275424AB-D331-406A-897F-A39276200AB5}" dt="2022-06-16T12:23:45.005" v="2008" actId="478"/>
          <ac:cxnSpMkLst>
            <pc:docMk/>
            <pc:sldMk cId="1136072162" sldId="295"/>
            <ac:cxnSpMk id="72" creationId="{1E4D76E4-041F-4471-99EA-11A16CD6EA4D}"/>
          </ac:cxnSpMkLst>
        </pc:cxnChg>
      </pc:sldChg>
      <pc:sldChg chg="addSp delSp modSp add mod">
        <pc:chgData name="Patrick Michl" userId="685404795b2c697c" providerId="LiveId" clId="{275424AB-D331-406A-897F-A39276200AB5}" dt="2022-06-19T17:30:51.202" v="15120" actId="20577"/>
        <pc:sldMkLst>
          <pc:docMk/>
          <pc:sldMk cId="3070758959" sldId="296"/>
        </pc:sldMkLst>
        <pc:spChg chg="mod">
          <ac:chgData name="Patrick Michl" userId="685404795b2c697c" providerId="LiveId" clId="{275424AB-D331-406A-897F-A39276200AB5}" dt="2022-06-16T12:16:25.360" v="1982" actId="207"/>
          <ac:spMkLst>
            <pc:docMk/>
            <pc:sldMk cId="3070758959" sldId="296"/>
            <ac:spMk id="27" creationId="{86E15355-0D72-C067-FD68-F5714FA59200}"/>
          </ac:spMkLst>
        </pc:spChg>
        <pc:spChg chg="mod">
          <ac:chgData name="Patrick Michl" userId="685404795b2c697c" providerId="LiveId" clId="{275424AB-D331-406A-897F-A39276200AB5}" dt="2022-06-16T12:16:27.648" v="1983" actId="207"/>
          <ac:spMkLst>
            <pc:docMk/>
            <pc:sldMk cId="3070758959" sldId="296"/>
            <ac:spMk id="29" creationId="{C3E3E39D-E9F3-6E33-8A57-D7734D480C7C}"/>
          </ac:spMkLst>
        </pc:spChg>
        <pc:spChg chg="mod">
          <ac:chgData name="Patrick Michl" userId="685404795b2c697c" providerId="LiveId" clId="{275424AB-D331-406A-897F-A39276200AB5}" dt="2022-06-16T12:16:29.932" v="1984" actId="207"/>
          <ac:spMkLst>
            <pc:docMk/>
            <pc:sldMk cId="3070758959" sldId="296"/>
            <ac:spMk id="36" creationId="{CFF9396C-E3AD-089C-DC12-0E32A48654AB}"/>
          </ac:spMkLst>
        </pc:spChg>
        <pc:spChg chg="mod">
          <ac:chgData name="Patrick Michl" userId="685404795b2c697c" providerId="LiveId" clId="{275424AB-D331-406A-897F-A39276200AB5}" dt="2022-06-16T11:24:05.577" v="1407"/>
          <ac:spMkLst>
            <pc:docMk/>
            <pc:sldMk cId="3070758959" sldId="296"/>
            <ac:spMk id="37" creationId="{D5704384-2E76-6E58-39BF-F2EDAC456A0C}"/>
          </ac:spMkLst>
        </pc:spChg>
        <pc:spChg chg="mod">
          <ac:chgData name="Patrick Michl" userId="685404795b2c697c" providerId="LiveId" clId="{275424AB-D331-406A-897F-A39276200AB5}" dt="2022-06-16T13:11:47.503" v="2233" actId="207"/>
          <ac:spMkLst>
            <pc:docMk/>
            <pc:sldMk cId="3070758959" sldId="296"/>
            <ac:spMk id="39" creationId="{89E09144-262B-2D8A-48F8-587AF162E934}"/>
          </ac:spMkLst>
        </pc:spChg>
        <pc:spChg chg="del">
          <ac:chgData name="Patrick Michl" userId="685404795b2c697c" providerId="LiveId" clId="{275424AB-D331-406A-897F-A39276200AB5}" dt="2022-06-16T11:24:02.706" v="1405" actId="478"/>
          <ac:spMkLst>
            <pc:docMk/>
            <pc:sldMk cId="3070758959" sldId="296"/>
            <ac:spMk id="42" creationId="{F4ECDDDA-9298-8579-27EF-DBAFA3C7CB11}"/>
          </ac:spMkLst>
        </pc:spChg>
        <pc:spChg chg="del mod">
          <ac:chgData name="Patrick Michl" userId="685404795b2c697c" providerId="LiveId" clId="{275424AB-D331-406A-897F-A39276200AB5}" dt="2022-06-16T13:07:03.615" v="2197" actId="478"/>
          <ac:spMkLst>
            <pc:docMk/>
            <pc:sldMk cId="3070758959" sldId="296"/>
            <ac:spMk id="43" creationId="{9A1D2B7C-9694-FBDF-8D43-6EA60FBA089E}"/>
          </ac:spMkLst>
        </pc:spChg>
        <pc:spChg chg="mod">
          <ac:chgData name="Patrick Michl" userId="685404795b2c697c" providerId="LiveId" clId="{275424AB-D331-406A-897F-A39276200AB5}" dt="2022-06-16T13:11:51.056" v="2234" actId="207"/>
          <ac:spMkLst>
            <pc:docMk/>
            <pc:sldMk cId="3070758959" sldId="296"/>
            <ac:spMk id="44" creationId="{151B1AB1-4CA4-AC2F-40D7-AD3EBCF5DD0C}"/>
          </ac:spMkLst>
        </pc:spChg>
        <pc:spChg chg="add mod">
          <ac:chgData name="Patrick Michl" userId="685404795b2c697c" providerId="LiveId" clId="{275424AB-D331-406A-897F-A39276200AB5}" dt="2022-06-19T17:30:51.202" v="15120" actId="20577"/>
          <ac:spMkLst>
            <pc:docMk/>
            <pc:sldMk cId="3070758959" sldId="296"/>
            <ac:spMk id="45" creationId="{84F3096A-4268-8BE3-98B6-9A67BD39FCFE}"/>
          </ac:spMkLst>
        </pc:spChg>
        <pc:spChg chg="mod">
          <ac:chgData name="Patrick Michl" userId="685404795b2c697c" providerId="LiveId" clId="{275424AB-D331-406A-897F-A39276200AB5}" dt="2022-06-16T12:16:23.124" v="1981" actId="207"/>
          <ac:spMkLst>
            <pc:docMk/>
            <pc:sldMk cId="3070758959" sldId="296"/>
            <ac:spMk id="47" creationId="{8FBEB6FC-427A-BB49-D18C-3815BC365BAB}"/>
          </ac:spMkLst>
        </pc:spChg>
        <pc:spChg chg="add del mod">
          <ac:chgData name="Patrick Michl" userId="685404795b2c697c" providerId="LiveId" clId="{275424AB-D331-406A-897F-A39276200AB5}" dt="2022-06-16T13:05:09.512" v="2182" actId="478"/>
          <ac:spMkLst>
            <pc:docMk/>
            <pc:sldMk cId="3070758959" sldId="296"/>
            <ac:spMk id="49" creationId="{5A821794-00A5-F7DF-540B-58DF19801159}"/>
          </ac:spMkLst>
        </pc:spChg>
        <pc:spChg chg="add del mod">
          <ac:chgData name="Patrick Michl" userId="685404795b2c697c" providerId="LiveId" clId="{275424AB-D331-406A-897F-A39276200AB5}" dt="2022-06-16T12:04:13.425" v="1799" actId="478"/>
          <ac:spMkLst>
            <pc:docMk/>
            <pc:sldMk cId="3070758959" sldId="296"/>
            <ac:spMk id="50" creationId="{9B430DCA-6352-55F7-2717-BD06B613A37A}"/>
          </ac:spMkLst>
        </pc:spChg>
        <pc:spChg chg="add del mod">
          <ac:chgData name="Patrick Michl" userId="685404795b2c697c" providerId="LiveId" clId="{275424AB-D331-406A-897F-A39276200AB5}" dt="2022-06-16T13:00:19.284" v="2136" actId="478"/>
          <ac:spMkLst>
            <pc:docMk/>
            <pc:sldMk cId="3070758959" sldId="296"/>
            <ac:spMk id="51" creationId="{E1749D19-C91D-B380-6309-CA2F4578A157}"/>
          </ac:spMkLst>
        </pc:spChg>
        <pc:spChg chg="add del mod">
          <ac:chgData name="Patrick Michl" userId="685404795b2c697c" providerId="LiveId" clId="{275424AB-D331-406A-897F-A39276200AB5}" dt="2022-06-16T14:19:24.332" v="3097" actId="478"/>
          <ac:spMkLst>
            <pc:docMk/>
            <pc:sldMk cId="3070758959" sldId="296"/>
            <ac:spMk id="53" creationId="{EC2C04DB-9CED-69C2-77BE-952603441FFD}"/>
          </ac:spMkLst>
        </pc:spChg>
        <pc:spChg chg="add del mod">
          <ac:chgData name="Patrick Michl" userId="685404795b2c697c" providerId="LiveId" clId="{275424AB-D331-406A-897F-A39276200AB5}" dt="2022-06-16T13:27:42.481" v="2536" actId="478"/>
          <ac:spMkLst>
            <pc:docMk/>
            <pc:sldMk cId="3070758959" sldId="296"/>
            <ac:spMk id="54" creationId="{FA1C3D0E-8850-BEDF-2906-19825813A23E}"/>
          </ac:spMkLst>
        </pc:spChg>
        <pc:spChg chg="add del mod">
          <ac:chgData name="Patrick Michl" userId="685404795b2c697c" providerId="LiveId" clId="{275424AB-D331-406A-897F-A39276200AB5}" dt="2022-06-16T13:48:50.789" v="2805" actId="478"/>
          <ac:spMkLst>
            <pc:docMk/>
            <pc:sldMk cId="3070758959" sldId="296"/>
            <ac:spMk id="55" creationId="{E9ED1756-64C0-F4B9-A8D0-0E677B8454A6}"/>
          </ac:spMkLst>
        </pc:spChg>
        <pc:spChg chg="add del mod">
          <ac:chgData name="Patrick Michl" userId="685404795b2c697c" providerId="LiveId" clId="{275424AB-D331-406A-897F-A39276200AB5}" dt="2022-06-16T14:11:48.089" v="2962" actId="478"/>
          <ac:spMkLst>
            <pc:docMk/>
            <pc:sldMk cId="3070758959" sldId="296"/>
            <ac:spMk id="56" creationId="{5B551EC4-F580-DDDB-7A2D-35074384B580}"/>
          </ac:spMkLst>
        </pc:spChg>
        <pc:spChg chg="add mod">
          <ac:chgData name="Patrick Michl" userId="685404795b2c697c" providerId="LiveId" clId="{275424AB-D331-406A-897F-A39276200AB5}" dt="2022-06-16T14:14:04.033" v="3040" actId="255"/>
          <ac:spMkLst>
            <pc:docMk/>
            <pc:sldMk cId="3070758959" sldId="296"/>
            <ac:spMk id="57" creationId="{DEF977D6-D366-F1C7-276F-5FC768BF02C2}"/>
          </ac:spMkLst>
        </pc:spChg>
        <pc:spChg chg="add mod">
          <ac:chgData name="Patrick Michl" userId="685404795b2c697c" providerId="LiveId" clId="{275424AB-D331-406A-897F-A39276200AB5}" dt="2022-06-16T14:19:25.115" v="3098"/>
          <ac:spMkLst>
            <pc:docMk/>
            <pc:sldMk cId="3070758959" sldId="296"/>
            <ac:spMk id="58" creationId="{68D64226-0830-21C9-AA03-41DABCDDD736}"/>
          </ac:spMkLst>
        </pc:spChg>
        <pc:spChg chg="del">
          <ac:chgData name="Patrick Michl" userId="685404795b2c697c" providerId="LiveId" clId="{275424AB-D331-406A-897F-A39276200AB5}" dt="2022-06-16T11:39:36.101" v="1513" actId="478"/>
          <ac:spMkLst>
            <pc:docMk/>
            <pc:sldMk cId="3070758959" sldId="296"/>
            <ac:spMk id="70" creationId="{29C82DB7-5110-4577-8597-8BE989997CC8}"/>
          </ac:spMkLst>
        </pc:spChg>
        <pc:spChg chg="mod">
          <ac:chgData name="Patrick Michl" userId="685404795b2c697c" providerId="LiveId" clId="{275424AB-D331-406A-897F-A39276200AB5}" dt="2022-06-16T12:16:32.015" v="1985" actId="207"/>
          <ac:spMkLst>
            <pc:docMk/>
            <pc:sldMk cId="3070758959" sldId="296"/>
            <ac:spMk id="77" creationId="{6FD41278-8BF6-7E8D-239E-66796B32FBB1}"/>
          </ac:spMkLst>
        </pc:spChg>
        <pc:spChg chg="mod">
          <ac:chgData name="Patrick Michl" userId="685404795b2c697c" providerId="LiveId" clId="{275424AB-D331-406A-897F-A39276200AB5}" dt="2022-06-16T12:26:39.733" v="2024" actId="207"/>
          <ac:spMkLst>
            <pc:docMk/>
            <pc:sldMk cId="3070758959" sldId="296"/>
            <ac:spMk id="84" creationId="{6D4BD662-4E6E-1054-7EE2-507F31679C4C}"/>
          </ac:spMkLst>
        </pc:spChg>
        <pc:grpChg chg="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25" creationId="{5B2002D5-21A8-DED8-51CA-6DFD96BE68FE}"/>
          </ac:grpSpMkLst>
        </pc:grpChg>
        <pc:grpChg chg="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26" creationId="{D2BF89AF-2ACF-267A-2ADC-3C03FB48E9C0}"/>
          </ac:grpSpMkLst>
        </pc:grpChg>
        <pc:grpChg chg="del">
          <ac:chgData name="Patrick Michl" userId="685404795b2c697c" providerId="LiveId" clId="{275424AB-D331-406A-897F-A39276200AB5}" dt="2022-06-16T11:23:59.921" v="1404" actId="478"/>
          <ac:grpSpMkLst>
            <pc:docMk/>
            <pc:sldMk cId="3070758959" sldId="296"/>
            <ac:grpSpMk id="31" creationId="{1CD70E74-A333-49E6-6005-31187B858AC6}"/>
          </ac:grpSpMkLst>
        </pc:grpChg>
        <pc:grpChg chg="add 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35" creationId="{BAE9CDF9-A916-9C16-A0AA-C889A5D9CCCA}"/>
          </ac:grpSpMkLst>
        </pc:grpChg>
        <pc:grpChg chg="add 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38" creationId="{4D4F04EC-A1D9-5616-90FF-D87689908B6D}"/>
          </ac:grpSpMkLst>
        </pc:grpChg>
        <pc:grpChg chg="del mod">
          <ac:chgData name="Patrick Michl" userId="685404795b2c697c" providerId="LiveId" clId="{275424AB-D331-406A-897F-A39276200AB5}" dt="2022-06-16T13:07:03.615" v="2197" actId="478"/>
          <ac:grpSpMkLst>
            <pc:docMk/>
            <pc:sldMk cId="3070758959" sldId="296"/>
            <ac:grpSpMk id="40" creationId="{9688C750-A9C4-8B28-3D0D-75F86F5975FE}"/>
          </ac:grpSpMkLst>
        </pc:grpChg>
        <pc:grpChg chg="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46" creationId="{54B55BC2-381C-E51D-A23C-4ACC2210CA43}"/>
          </ac:grpSpMkLst>
        </pc:grpChg>
        <pc:grpChg chg="del">
          <ac:chgData name="Patrick Michl" userId="685404795b2c697c" providerId="LiveId" clId="{275424AB-D331-406A-897F-A39276200AB5}" dt="2022-06-16T11:24:04.397" v="1406" actId="478"/>
          <ac:grpSpMkLst>
            <pc:docMk/>
            <pc:sldMk cId="3070758959" sldId="296"/>
            <ac:grpSpMk id="73" creationId="{EB9BC27F-8F0D-A3CB-7F61-83C21000A65F}"/>
          </ac:grpSpMkLst>
        </pc:grpChg>
        <pc:grpChg chg="mod">
          <ac:chgData name="Patrick Michl" userId="685404795b2c697c" providerId="LiveId" clId="{275424AB-D331-406A-897F-A39276200AB5}" dt="2022-06-16T14:20:46.198" v="3180" actId="1036"/>
          <ac:grpSpMkLst>
            <pc:docMk/>
            <pc:sldMk cId="3070758959" sldId="296"/>
            <ac:grpSpMk id="76" creationId="{F796F63C-5AB0-5632-EE93-0DD5AC83E8B5}"/>
          </ac:grpSpMkLst>
        </pc:grpChg>
        <pc:cxnChg chg="add mod ord">
          <ac:chgData name="Patrick Michl" userId="685404795b2c697c" providerId="LiveId" clId="{275424AB-D331-406A-897F-A39276200AB5}" dt="2022-06-16T14:20:46.198" v="3180" actId="1036"/>
          <ac:cxnSpMkLst>
            <pc:docMk/>
            <pc:sldMk cId="3070758959" sldId="296"/>
            <ac:cxnSpMk id="52" creationId="{C0DFC1EE-9EEF-9C35-2EE4-D14CC767961C}"/>
          </ac:cxnSpMkLst>
        </pc:cxnChg>
        <pc:cxnChg chg="del mod">
          <ac:chgData name="Patrick Michl" userId="685404795b2c697c" providerId="LiveId" clId="{275424AB-D331-406A-897F-A39276200AB5}" dt="2022-06-16T12:24:00.186" v="2011" actId="478"/>
          <ac:cxnSpMkLst>
            <pc:docMk/>
            <pc:sldMk cId="3070758959" sldId="296"/>
            <ac:cxnSpMk id="72" creationId="{1E4D76E4-041F-4471-99EA-11A16CD6EA4D}"/>
          </ac:cxnSpMkLst>
        </pc:cxnChg>
      </pc:sldChg>
      <pc:sldChg chg="addSp delSp modSp add mod">
        <pc:chgData name="Patrick Michl" userId="685404795b2c697c" providerId="LiveId" clId="{275424AB-D331-406A-897F-A39276200AB5}" dt="2022-06-19T17:25:10.010" v="15021" actId="113"/>
        <pc:sldMkLst>
          <pc:docMk/>
          <pc:sldMk cId="2241865854" sldId="297"/>
        </pc:sldMkLst>
        <pc:spChg chg="mod">
          <ac:chgData name="Patrick Michl" userId="685404795b2c697c" providerId="LiveId" clId="{275424AB-D331-406A-897F-A39276200AB5}" dt="2022-06-16T12:16:41.496" v="1987" actId="207"/>
          <ac:spMkLst>
            <pc:docMk/>
            <pc:sldMk cId="2241865854" sldId="297"/>
            <ac:spMk id="27" creationId="{86E15355-0D72-C067-FD68-F5714FA59200}"/>
          </ac:spMkLst>
        </pc:spChg>
        <pc:spChg chg="mod">
          <ac:chgData name="Patrick Michl" userId="685404795b2c697c" providerId="LiveId" clId="{275424AB-D331-406A-897F-A39276200AB5}" dt="2022-06-16T12:16:44.154" v="1988" actId="207"/>
          <ac:spMkLst>
            <pc:docMk/>
            <pc:sldMk cId="2241865854" sldId="297"/>
            <ac:spMk id="29" creationId="{C3E3E39D-E9F3-6E33-8A57-D7734D480C7C}"/>
          </ac:spMkLst>
        </pc:spChg>
        <pc:spChg chg="mod">
          <ac:chgData name="Patrick Michl" userId="685404795b2c697c" providerId="LiveId" clId="{275424AB-D331-406A-897F-A39276200AB5}" dt="2022-06-16T12:16:48.296" v="1990" actId="207"/>
          <ac:spMkLst>
            <pc:docMk/>
            <pc:sldMk cId="2241865854" sldId="297"/>
            <ac:spMk id="32" creationId="{3F0B8D99-2120-F70C-43B5-36793629DB17}"/>
          </ac:spMkLst>
        </pc:spChg>
        <pc:spChg chg="mod">
          <ac:chgData name="Patrick Michl" userId="685404795b2c697c" providerId="LiveId" clId="{275424AB-D331-406A-897F-A39276200AB5}" dt="2022-06-16T11:24:57.914" v="1412"/>
          <ac:spMkLst>
            <pc:docMk/>
            <pc:sldMk cId="2241865854" sldId="297"/>
            <ac:spMk id="33" creationId="{96D690D8-AE75-26DA-C514-AE9809BAB603}"/>
          </ac:spMkLst>
        </pc:spChg>
        <pc:spChg chg="mod">
          <ac:chgData name="Patrick Michl" userId="685404795b2c697c" providerId="LiveId" clId="{275424AB-D331-406A-897F-A39276200AB5}" dt="2022-06-16T12:16:46.035" v="1989" actId="207"/>
          <ac:spMkLst>
            <pc:docMk/>
            <pc:sldMk cId="2241865854" sldId="297"/>
            <ac:spMk id="36" creationId="{CFF9396C-E3AD-089C-DC12-0E32A48654AB}"/>
          </ac:spMkLst>
        </pc:spChg>
        <pc:spChg chg="mod">
          <ac:chgData name="Patrick Michl" userId="685404795b2c697c" providerId="LiveId" clId="{275424AB-D331-406A-897F-A39276200AB5}" dt="2022-06-16T13:12:56.924" v="2268" actId="207"/>
          <ac:spMkLst>
            <pc:docMk/>
            <pc:sldMk cId="2241865854" sldId="297"/>
            <ac:spMk id="41" creationId="{0520FEAB-408F-2C98-E8FE-93EF6222687B}"/>
          </ac:spMkLst>
        </pc:spChg>
        <pc:spChg chg="del">
          <ac:chgData name="Patrick Michl" userId="685404795b2c697c" providerId="LiveId" clId="{275424AB-D331-406A-897F-A39276200AB5}" dt="2022-06-16T11:24:55.413" v="1410" actId="478"/>
          <ac:spMkLst>
            <pc:docMk/>
            <pc:sldMk cId="2241865854" sldId="297"/>
            <ac:spMk id="45" creationId="{84F3096A-4268-8BE3-98B6-9A67BD39FCFE}"/>
          </ac:spMkLst>
        </pc:spChg>
        <pc:spChg chg="mod">
          <ac:chgData name="Patrick Michl" userId="685404795b2c697c" providerId="LiveId" clId="{275424AB-D331-406A-897F-A39276200AB5}" dt="2022-06-16T12:16:38.917" v="1986" actId="207"/>
          <ac:spMkLst>
            <pc:docMk/>
            <pc:sldMk cId="2241865854" sldId="297"/>
            <ac:spMk id="47" creationId="{8FBEB6FC-427A-BB49-D18C-3815BC365BAB}"/>
          </ac:spMkLst>
        </pc:spChg>
        <pc:spChg chg="del mod">
          <ac:chgData name="Patrick Michl" userId="685404795b2c697c" providerId="LiveId" clId="{275424AB-D331-406A-897F-A39276200AB5}" dt="2022-06-16T13:07:14.564" v="2198" actId="478"/>
          <ac:spMkLst>
            <pc:docMk/>
            <pc:sldMk cId="2241865854" sldId="297"/>
            <ac:spMk id="49" creationId="{6B21694F-5B0F-CBE5-605F-C0216F7EEE27}"/>
          </ac:spMkLst>
        </pc:spChg>
        <pc:spChg chg="mod">
          <ac:chgData name="Patrick Michl" userId="685404795b2c697c" providerId="LiveId" clId="{275424AB-D331-406A-897F-A39276200AB5}" dt="2022-06-16T13:13:07.993" v="2269" actId="207"/>
          <ac:spMkLst>
            <pc:docMk/>
            <pc:sldMk cId="2241865854" sldId="297"/>
            <ac:spMk id="50" creationId="{244B309A-5328-80F3-CC9C-EEE8C3A7E11D}"/>
          </ac:spMkLst>
        </pc:spChg>
        <pc:spChg chg="add mod">
          <ac:chgData name="Patrick Michl" userId="685404795b2c697c" providerId="LiveId" clId="{275424AB-D331-406A-897F-A39276200AB5}" dt="2022-06-19T17:25:10.010" v="15021" actId="113"/>
          <ac:spMkLst>
            <pc:docMk/>
            <pc:sldMk cId="2241865854" sldId="297"/>
            <ac:spMk id="51" creationId="{F56AE764-8C00-36AE-F56C-0C5A5BC4500C}"/>
          </ac:spMkLst>
        </pc:spChg>
        <pc:spChg chg="add del mod">
          <ac:chgData name="Patrick Michl" userId="685404795b2c697c" providerId="LiveId" clId="{275424AB-D331-406A-897F-A39276200AB5}" dt="2022-06-16T13:05:15.528" v="2184" actId="478"/>
          <ac:spMkLst>
            <pc:docMk/>
            <pc:sldMk cId="2241865854" sldId="297"/>
            <ac:spMk id="52" creationId="{44BDB2EA-B8FD-40C2-DC46-9D7A676D5912}"/>
          </ac:spMkLst>
        </pc:spChg>
        <pc:spChg chg="add del mod">
          <ac:chgData name="Patrick Michl" userId="685404795b2c697c" providerId="LiveId" clId="{275424AB-D331-406A-897F-A39276200AB5}" dt="2022-06-16T12:04:18.141" v="1801" actId="478"/>
          <ac:spMkLst>
            <pc:docMk/>
            <pc:sldMk cId="2241865854" sldId="297"/>
            <ac:spMk id="53" creationId="{BAF2553C-3972-5A2D-72EA-680AE36D50CA}"/>
          </ac:spMkLst>
        </pc:spChg>
        <pc:spChg chg="add del mod">
          <ac:chgData name="Patrick Michl" userId="685404795b2c697c" providerId="LiveId" clId="{275424AB-D331-406A-897F-A39276200AB5}" dt="2022-06-16T13:00:24.119" v="2138" actId="478"/>
          <ac:spMkLst>
            <pc:docMk/>
            <pc:sldMk cId="2241865854" sldId="297"/>
            <ac:spMk id="54" creationId="{5441659F-B60D-2AE1-AB75-1F04786AC9DB}"/>
          </ac:spMkLst>
        </pc:spChg>
        <pc:spChg chg="add del mod">
          <ac:chgData name="Patrick Michl" userId="685404795b2c697c" providerId="LiveId" clId="{275424AB-D331-406A-897F-A39276200AB5}" dt="2022-06-16T14:19:30.076" v="3099" actId="478"/>
          <ac:spMkLst>
            <pc:docMk/>
            <pc:sldMk cId="2241865854" sldId="297"/>
            <ac:spMk id="55" creationId="{8C0A6D26-395D-2002-A06A-2EA082728410}"/>
          </ac:spMkLst>
        </pc:spChg>
        <pc:spChg chg="add del mod">
          <ac:chgData name="Patrick Michl" userId="685404795b2c697c" providerId="LiveId" clId="{275424AB-D331-406A-897F-A39276200AB5}" dt="2022-06-16T13:27:26.064" v="2527" actId="478"/>
          <ac:spMkLst>
            <pc:docMk/>
            <pc:sldMk cId="2241865854" sldId="297"/>
            <ac:spMk id="56" creationId="{9B81CB05-46E7-0DA4-2392-1FB8632B92D5}"/>
          </ac:spMkLst>
        </pc:spChg>
        <pc:spChg chg="add del mod">
          <ac:chgData name="Patrick Michl" userId="685404795b2c697c" providerId="LiveId" clId="{275424AB-D331-406A-897F-A39276200AB5}" dt="2022-06-16T13:48:55.850" v="2807" actId="478"/>
          <ac:spMkLst>
            <pc:docMk/>
            <pc:sldMk cId="2241865854" sldId="297"/>
            <ac:spMk id="57" creationId="{C17046A3-3113-A5B6-BD07-6773CAF14C29}"/>
          </ac:spMkLst>
        </pc:spChg>
        <pc:spChg chg="add del mod">
          <ac:chgData name="Patrick Michl" userId="685404795b2c697c" providerId="LiveId" clId="{275424AB-D331-406A-897F-A39276200AB5}" dt="2022-06-16T14:11:53.100" v="2964" actId="478"/>
          <ac:spMkLst>
            <pc:docMk/>
            <pc:sldMk cId="2241865854" sldId="297"/>
            <ac:spMk id="58" creationId="{2EB75A1A-002B-F699-B354-9D88D86A59D3}"/>
          </ac:spMkLst>
        </pc:spChg>
        <pc:spChg chg="add mod">
          <ac:chgData name="Patrick Michl" userId="685404795b2c697c" providerId="LiveId" clId="{275424AB-D331-406A-897F-A39276200AB5}" dt="2022-06-16T14:14:11.072" v="3041" actId="255"/>
          <ac:spMkLst>
            <pc:docMk/>
            <pc:sldMk cId="2241865854" sldId="297"/>
            <ac:spMk id="59" creationId="{81BC5DFD-EE9F-89C2-D2E1-DFEE19114AE5}"/>
          </ac:spMkLst>
        </pc:spChg>
        <pc:spChg chg="add mod">
          <ac:chgData name="Patrick Michl" userId="685404795b2c697c" providerId="LiveId" clId="{275424AB-D331-406A-897F-A39276200AB5}" dt="2022-06-16T14:19:30.475" v="3100"/>
          <ac:spMkLst>
            <pc:docMk/>
            <pc:sldMk cId="2241865854" sldId="297"/>
            <ac:spMk id="60" creationId="{BA68EA4B-DE77-C7A8-EC08-628C3F059B70}"/>
          </ac:spMkLst>
        </pc:spChg>
        <pc:spChg chg="del">
          <ac:chgData name="Patrick Michl" userId="685404795b2c697c" providerId="LiveId" clId="{275424AB-D331-406A-897F-A39276200AB5}" dt="2022-06-16T11:39:44.594" v="1515" actId="478"/>
          <ac:spMkLst>
            <pc:docMk/>
            <pc:sldMk cId="2241865854" sldId="297"/>
            <ac:spMk id="70" creationId="{29C82DB7-5110-4577-8597-8BE989997CC8}"/>
          </ac:spMkLst>
        </pc:spChg>
        <pc:grpChg chg="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25" creationId="{5B2002D5-21A8-DED8-51CA-6DFD96BE68FE}"/>
          </ac:grpSpMkLst>
        </pc:grpChg>
        <pc:grpChg chg="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26" creationId="{D2BF89AF-2ACF-267A-2ADC-3C03FB48E9C0}"/>
          </ac:grpSpMkLst>
        </pc:grpChg>
        <pc:grpChg chg="add 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31" creationId="{6EFC7B89-5C95-2CE7-B33B-87D27237B6EE}"/>
          </ac:grpSpMkLst>
        </pc:grpChg>
        <pc:grpChg chg="add 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34" creationId="{A7B496D1-60FD-D09B-F48B-F3F6D7EDD794}"/>
          </ac:grpSpMkLst>
        </pc:grpChg>
        <pc:grpChg chg="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35" creationId="{BAE9CDF9-A916-9C16-A0AA-C889A5D9CCCA}"/>
          </ac:grpSpMkLst>
        </pc:grpChg>
        <pc:grpChg chg="del">
          <ac:chgData name="Patrick Michl" userId="685404795b2c697c" providerId="LiveId" clId="{275424AB-D331-406A-897F-A39276200AB5}" dt="2022-06-16T11:24:55.413" v="1410" actId="478"/>
          <ac:grpSpMkLst>
            <pc:docMk/>
            <pc:sldMk cId="2241865854" sldId="297"/>
            <ac:grpSpMk id="38" creationId="{4D4F04EC-A1D9-5616-90FF-D87689908B6D}"/>
          </ac:grpSpMkLst>
        </pc:grpChg>
        <pc:grpChg chg="del mod">
          <ac:chgData name="Patrick Michl" userId="685404795b2c697c" providerId="LiveId" clId="{275424AB-D331-406A-897F-A39276200AB5}" dt="2022-06-16T13:07:14.564" v="2198" actId="478"/>
          <ac:grpSpMkLst>
            <pc:docMk/>
            <pc:sldMk cId="2241865854" sldId="297"/>
            <ac:grpSpMk id="42" creationId="{03A455D9-FAA9-2114-61E7-6F92D18D8F1B}"/>
          </ac:grpSpMkLst>
        </pc:grpChg>
        <pc:grpChg chg="mod">
          <ac:chgData name="Patrick Michl" userId="685404795b2c697c" providerId="LiveId" clId="{275424AB-D331-406A-897F-A39276200AB5}" dt="2022-06-16T14:20:59.816" v="3200" actId="1036"/>
          <ac:grpSpMkLst>
            <pc:docMk/>
            <pc:sldMk cId="2241865854" sldId="297"/>
            <ac:grpSpMk id="46" creationId="{54B55BC2-381C-E51D-A23C-4ACC2210CA43}"/>
          </ac:grpSpMkLst>
        </pc:grpChg>
        <pc:grpChg chg="del">
          <ac:chgData name="Patrick Michl" userId="685404795b2c697c" providerId="LiveId" clId="{275424AB-D331-406A-897F-A39276200AB5}" dt="2022-06-16T11:24:57.496" v="1411" actId="478"/>
          <ac:grpSpMkLst>
            <pc:docMk/>
            <pc:sldMk cId="2241865854" sldId="297"/>
            <ac:grpSpMk id="76" creationId="{F796F63C-5AB0-5632-EE93-0DD5AC83E8B5}"/>
          </ac:grpSpMkLst>
        </pc:grpChg>
        <pc:cxnChg chg="mod">
          <ac:chgData name="Patrick Michl" userId="685404795b2c697c" providerId="LiveId" clId="{275424AB-D331-406A-897F-A39276200AB5}" dt="2022-06-16T14:20:59.816" v="3200" actId="1036"/>
          <ac:cxnSpMkLst>
            <pc:docMk/>
            <pc:sldMk cId="2241865854" sldId="297"/>
            <ac:cxnSpMk id="72" creationId="{1E4D76E4-041F-4471-99EA-11A16CD6EA4D}"/>
          </ac:cxnSpMkLst>
        </pc:cxnChg>
      </pc:sldChg>
      <pc:sldChg chg="delSp add del mod">
        <pc:chgData name="Patrick Michl" userId="685404795b2c697c" providerId="LiveId" clId="{275424AB-D331-406A-897F-A39276200AB5}" dt="2022-06-16T14:24:05.755" v="3243" actId="2696"/>
        <pc:sldMkLst>
          <pc:docMk/>
          <pc:sldMk cId="999036513" sldId="298"/>
        </pc:sldMkLst>
        <pc:grpChg chg="del">
          <ac:chgData name="Patrick Michl" userId="685404795b2c697c" providerId="LiveId" clId="{275424AB-D331-406A-897F-A39276200AB5}" dt="2022-06-16T12:05:33.549" v="1819" actId="21"/>
          <ac:grpSpMkLst>
            <pc:docMk/>
            <pc:sldMk cId="999036513" sldId="298"/>
            <ac:grpSpMk id="42" creationId="{9CA47A8B-1C7D-ADAA-88E5-3C32EF2F52E8}"/>
          </ac:grpSpMkLst>
        </pc:grpChg>
      </pc:sldChg>
      <pc:sldChg chg="addSp delSp modSp add mod">
        <pc:chgData name="Patrick Michl" userId="685404795b2c697c" providerId="LiveId" clId="{275424AB-D331-406A-897F-A39276200AB5}" dt="2022-06-19T08:36:52.707" v="10201" actId="478"/>
        <pc:sldMkLst>
          <pc:docMk/>
          <pc:sldMk cId="2676235363" sldId="299"/>
        </pc:sldMkLst>
        <pc:spChg chg="add del mod">
          <ac:chgData name="Patrick Michl" userId="685404795b2c697c" providerId="LiveId" clId="{275424AB-D331-406A-897F-A39276200AB5}" dt="2022-06-16T14:12:23.877" v="2986" actId="478"/>
          <ac:spMkLst>
            <pc:docMk/>
            <pc:sldMk cId="2676235363" sldId="299"/>
            <ac:spMk id="8" creationId="{C5E103F1-435F-7C08-1893-633C67D91B07}"/>
          </ac:spMkLst>
        </pc:spChg>
        <pc:spChg chg="add del mod">
          <ac:chgData name="Patrick Michl" userId="685404795b2c697c" providerId="LiveId" clId="{275424AB-D331-406A-897F-A39276200AB5}" dt="2022-06-16T17:52:12.616" v="5108" actId="478"/>
          <ac:spMkLst>
            <pc:docMk/>
            <pc:sldMk cId="2676235363" sldId="299"/>
            <ac:spMk id="9" creationId="{0BC691C9-2EBE-4A4E-79A6-D611BF767014}"/>
          </ac:spMkLst>
        </pc:spChg>
        <pc:spChg chg="mod">
          <ac:chgData name="Patrick Michl" userId="685404795b2c697c" providerId="LiveId" clId="{275424AB-D331-406A-897F-A39276200AB5}" dt="2022-06-16T13:56:58.529" v="2871"/>
          <ac:spMkLst>
            <pc:docMk/>
            <pc:sldMk cId="2676235363" sldId="299"/>
            <ac:spMk id="11" creationId="{16676655-FD37-8BEF-047E-906DA99486A7}"/>
          </ac:spMkLst>
        </pc:spChg>
        <pc:spChg chg="mod">
          <ac:chgData name="Patrick Michl" userId="685404795b2c697c" providerId="LiveId" clId="{275424AB-D331-406A-897F-A39276200AB5}" dt="2022-06-16T13:57:12.013" v="2873" actId="207"/>
          <ac:spMkLst>
            <pc:docMk/>
            <pc:sldMk cId="2676235363" sldId="299"/>
            <ac:spMk id="12" creationId="{A7DAABAA-5AF3-21F7-9A20-80A5253E5840}"/>
          </ac:spMkLst>
        </pc:spChg>
        <pc:spChg chg="add mod">
          <ac:chgData name="Patrick Michl" userId="685404795b2c697c" providerId="LiveId" clId="{275424AB-D331-406A-897F-A39276200AB5}" dt="2022-06-16T14:14:31.583" v="3043" actId="255"/>
          <ac:spMkLst>
            <pc:docMk/>
            <pc:sldMk cId="2676235363" sldId="299"/>
            <ac:spMk id="13" creationId="{BAD0E99B-186F-D72F-CB33-FCB23BCE06A2}"/>
          </ac:spMkLst>
        </pc:spChg>
        <pc:spChg chg="add del mod">
          <ac:chgData name="Patrick Michl" userId="685404795b2c697c" providerId="LiveId" clId="{275424AB-D331-406A-897F-A39276200AB5}" dt="2022-06-19T08:27:34.261" v="10002" actId="478"/>
          <ac:spMkLst>
            <pc:docMk/>
            <pc:sldMk cId="2676235363" sldId="299"/>
            <ac:spMk id="14" creationId="{D22CCE9B-D16A-E79A-BAF5-39B457A431BF}"/>
          </ac:spMkLst>
        </pc:spChg>
        <pc:spChg chg="add del">
          <ac:chgData name="Patrick Michl" userId="685404795b2c697c" providerId="LiveId" clId="{275424AB-D331-406A-897F-A39276200AB5}" dt="2022-06-16T18:02:42.067" v="5152" actId="21"/>
          <ac:spMkLst>
            <pc:docMk/>
            <pc:sldMk cId="2676235363" sldId="299"/>
            <ac:spMk id="15" creationId="{E76A2F34-AD62-134C-7EFF-1D72CB681DBE}"/>
          </ac:spMkLst>
        </pc:spChg>
        <pc:spChg chg="add del mod">
          <ac:chgData name="Patrick Michl" userId="685404795b2c697c" providerId="LiveId" clId="{275424AB-D331-406A-897F-A39276200AB5}" dt="2022-06-19T08:25:46.012" v="9992" actId="21"/>
          <ac:spMkLst>
            <pc:docMk/>
            <pc:sldMk cId="2676235363" sldId="299"/>
            <ac:spMk id="16" creationId="{4DF50955-F4C1-DADC-BAEE-DEB3C83B457D}"/>
          </ac:spMkLst>
        </pc:spChg>
        <pc:spChg chg="add mod">
          <ac:chgData name="Patrick Michl" userId="685404795b2c697c" providerId="LiveId" clId="{275424AB-D331-406A-897F-A39276200AB5}" dt="2022-06-17T07:10:54.466" v="5713" actId="20577"/>
          <ac:spMkLst>
            <pc:docMk/>
            <pc:sldMk cId="2676235363" sldId="299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4:13.649" v="10127" actId="478"/>
          <ac:spMkLst>
            <pc:docMk/>
            <pc:sldMk cId="2676235363" sldId="299"/>
            <ac:spMk id="17" creationId="{DA415A8C-8C37-5F1A-02EF-F00E1EDEDB76}"/>
          </ac:spMkLst>
        </pc:spChg>
        <pc:spChg chg="add del mod">
          <ac:chgData name="Patrick Michl" userId="685404795b2c697c" providerId="LiveId" clId="{275424AB-D331-406A-897F-A39276200AB5}" dt="2022-06-19T08:36:52.707" v="10201" actId="478"/>
          <ac:spMkLst>
            <pc:docMk/>
            <pc:sldMk cId="2676235363" sldId="299"/>
            <ac:spMk id="18" creationId="{1AD15648-7394-5F8C-CAB3-860B9984BC16}"/>
          </ac:spMkLst>
        </pc:spChg>
        <pc:spChg chg="del">
          <ac:chgData name="Patrick Michl" userId="685404795b2c697c" providerId="LiveId" clId="{275424AB-D331-406A-897F-A39276200AB5}" dt="2022-06-16T13:52:19.185" v="2869" actId="478"/>
          <ac:spMkLst>
            <pc:docMk/>
            <pc:sldMk cId="2676235363" sldId="299"/>
            <ac:spMk id="35" creationId="{BF4DE7ED-8387-0306-78C8-248EB7AFDB54}"/>
          </ac:spMkLst>
        </pc:spChg>
        <pc:spChg chg="del mod">
          <ac:chgData name="Patrick Michl" userId="685404795b2c697c" providerId="LiveId" clId="{275424AB-D331-406A-897F-A39276200AB5}" dt="2022-06-16T13:51:20.885" v="2832" actId="478"/>
          <ac:spMkLst>
            <pc:docMk/>
            <pc:sldMk cId="2676235363" sldId="299"/>
            <ac:spMk id="51" creationId="{E863D7A7-AC20-9C52-46AD-E00F390D5B77}"/>
          </ac:spMkLst>
        </pc:spChg>
        <pc:grpChg chg="add mod">
          <ac:chgData name="Patrick Michl" userId="685404795b2c697c" providerId="LiveId" clId="{275424AB-D331-406A-897F-A39276200AB5}" dt="2022-06-16T13:57:04.570" v="2872" actId="1076"/>
          <ac:grpSpMkLst>
            <pc:docMk/>
            <pc:sldMk cId="2676235363" sldId="299"/>
            <ac:grpSpMk id="10" creationId="{DE9C9891-38E2-3E81-C994-E9FCF6CEF70E}"/>
          </ac:grpSpMkLst>
        </pc:grpChg>
        <pc:picChg chg="del">
          <ac:chgData name="Patrick Michl" userId="685404795b2c697c" providerId="LiveId" clId="{275424AB-D331-406A-897F-A39276200AB5}" dt="2022-06-16T13:25:01.168" v="2451" actId="478"/>
          <ac:picMkLst>
            <pc:docMk/>
            <pc:sldMk cId="2676235363" sldId="299"/>
            <ac:picMk id="5" creationId="{F7EE4035-9B49-A4F7-222D-8379199DB2A1}"/>
          </ac:picMkLst>
        </pc:picChg>
      </pc:sldChg>
      <pc:sldChg chg="addSp delSp modSp add mod">
        <pc:chgData name="Patrick Michl" userId="685404795b2c697c" providerId="LiveId" clId="{275424AB-D331-406A-897F-A39276200AB5}" dt="2022-06-19T08:45:22.134" v="10348" actId="478"/>
        <pc:sldMkLst>
          <pc:docMk/>
          <pc:sldMk cId="2879254649" sldId="300"/>
        </pc:sldMkLst>
        <pc:spChg chg="del mod">
          <ac:chgData name="Patrick Michl" userId="685404795b2c697c" providerId="LiveId" clId="{275424AB-D331-406A-897F-A39276200AB5}" dt="2022-06-16T14:12:49.930" v="3020" actId="478"/>
          <ac:spMkLst>
            <pc:docMk/>
            <pc:sldMk cId="2879254649" sldId="300"/>
            <ac:spMk id="8" creationId="{C5E103F1-435F-7C08-1893-633C67D91B07}"/>
          </ac:spMkLst>
        </pc:spChg>
        <pc:spChg chg="del">
          <ac:chgData name="Patrick Michl" userId="685404795b2c697c" providerId="LiveId" clId="{275424AB-D331-406A-897F-A39276200AB5}" dt="2022-06-16T18:23:55.279" v="5324" actId="478"/>
          <ac:spMkLst>
            <pc:docMk/>
            <pc:sldMk cId="2879254649" sldId="300"/>
            <ac:spMk id="9" creationId="{0BC691C9-2EBE-4A4E-79A6-D611BF767014}"/>
          </ac:spMkLst>
        </pc:spChg>
        <pc:spChg chg="mod">
          <ac:chgData name="Patrick Michl" userId="685404795b2c697c" providerId="LiveId" clId="{275424AB-D331-406A-897F-A39276200AB5}" dt="2022-06-16T13:58:24.434" v="2890"/>
          <ac:spMkLst>
            <pc:docMk/>
            <pc:sldMk cId="2879254649" sldId="300"/>
            <ac:spMk id="14" creationId="{C76E2349-C60C-767D-960B-3F8019E61EB8}"/>
          </ac:spMkLst>
        </pc:spChg>
        <pc:spChg chg="mod">
          <ac:chgData name="Patrick Michl" userId="685404795b2c697c" providerId="LiveId" clId="{275424AB-D331-406A-897F-A39276200AB5}" dt="2022-06-16T13:59:19.973" v="2897" actId="207"/>
          <ac:spMkLst>
            <pc:docMk/>
            <pc:sldMk cId="2879254649" sldId="300"/>
            <ac:spMk id="15" creationId="{44762932-CC8D-B4E5-9B75-147906B562F3}"/>
          </ac:spMkLst>
        </pc:spChg>
        <pc:spChg chg="add mod">
          <ac:chgData name="Patrick Michl" userId="685404795b2c697c" providerId="LiveId" clId="{275424AB-D331-406A-897F-A39276200AB5}" dt="2022-06-16T18:24:15.627" v="5329" actId="113"/>
          <ac:spMkLst>
            <pc:docMk/>
            <pc:sldMk cId="2879254649" sldId="300"/>
            <ac:spMk id="16" creationId="{46D51BE9-E7ED-7FFA-A3BC-D79959538F25}"/>
          </ac:spMkLst>
        </pc:spChg>
        <pc:spChg chg="add del mod">
          <ac:chgData name="Patrick Michl" userId="685404795b2c697c" providerId="LiveId" clId="{275424AB-D331-406A-897F-A39276200AB5}" dt="2022-06-17T09:42:39.550" v="6772" actId="478"/>
          <ac:spMkLst>
            <pc:docMk/>
            <pc:sldMk cId="2879254649" sldId="300"/>
            <ac:spMk id="17" creationId="{B486626F-32BB-4A72-C4D3-304A00DC83F6}"/>
          </ac:spMkLst>
        </pc:spChg>
        <pc:spChg chg="add del mod">
          <ac:chgData name="Patrick Michl" userId="685404795b2c697c" providerId="LiveId" clId="{275424AB-D331-406A-897F-A39276200AB5}" dt="2022-06-19T08:45:22.134" v="10348" actId="478"/>
          <ac:spMkLst>
            <pc:docMk/>
            <pc:sldMk cId="2879254649" sldId="300"/>
            <ac:spMk id="18" creationId="{F815F51A-41BB-F1EC-A3AD-1737D1E8F78D}"/>
          </ac:spMkLst>
        </pc:spChg>
        <pc:grpChg chg="mod">
          <ac:chgData name="Patrick Michl" userId="685404795b2c697c" providerId="LiveId" clId="{275424AB-D331-406A-897F-A39276200AB5}" dt="2022-06-16T13:58:46.722" v="2896" actId="1038"/>
          <ac:grpSpMkLst>
            <pc:docMk/>
            <pc:sldMk cId="2879254649" sldId="300"/>
            <ac:grpSpMk id="10" creationId="{DE9C9891-38E2-3E81-C994-E9FCF6CEF70E}"/>
          </ac:grpSpMkLst>
        </pc:grpChg>
        <pc:grpChg chg="add mod">
          <ac:chgData name="Patrick Michl" userId="685404795b2c697c" providerId="LiveId" clId="{275424AB-D331-406A-897F-A39276200AB5}" dt="2022-06-16T13:58:43.836" v="2895" actId="1038"/>
          <ac:grpSpMkLst>
            <pc:docMk/>
            <pc:sldMk cId="2879254649" sldId="300"/>
            <ac:grpSpMk id="13" creationId="{1243F054-F2DD-76F3-3AC9-A9A5B15CF1DB}"/>
          </ac:grpSpMkLst>
        </pc:grpChg>
      </pc:sldChg>
      <pc:sldChg chg="addSp delSp modSp add mod">
        <pc:chgData name="Patrick Michl" userId="685404795b2c697c" providerId="LiveId" clId="{275424AB-D331-406A-897F-A39276200AB5}" dt="2022-06-19T17:35:29.025" v="15215"/>
        <pc:sldMkLst>
          <pc:docMk/>
          <pc:sldMk cId="2942268214" sldId="301"/>
        </pc:sldMkLst>
        <pc:spChg chg="del">
          <ac:chgData name="Patrick Michl" userId="685404795b2c697c" providerId="LiveId" clId="{275424AB-D331-406A-897F-A39276200AB5}" dt="2022-06-16T18:23:59.767" v="5325" actId="478"/>
          <ac:spMkLst>
            <pc:docMk/>
            <pc:sldMk cId="2942268214" sldId="301"/>
            <ac:spMk id="9" creationId="{0BC691C9-2EBE-4A4E-79A6-D611BF767014}"/>
          </ac:spMkLst>
        </pc:spChg>
        <pc:spChg chg="mod">
          <ac:chgData name="Patrick Michl" userId="685404795b2c697c" providerId="LiveId" clId="{275424AB-D331-406A-897F-A39276200AB5}" dt="2022-06-19T17:35:29.025" v="15215"/>
          <ac:spMkLst>
            <pc:docMk/>
            <pc:sldMk cId="2942268214" sldId="301"/>
            <ac:spMk id="16" creationId="{46D51BE9-E7ED-7FFA-A3BC-D79959538F25}"/>
          </ac:spMkLst>
        </pc:spChg>
        <pc:spChg chg="mod">
          <ac:chgData name="Patrick Michl" userId="685404795b2c697c" providerId="LiveId" clId="{275424AB-D331-406A-897F-A39276200AB5}" dt="2022-06-16T14:17:25.076" v="3083"/>
          <ac:spMkLst>
            <pc:docMk/>
            <pc:sldMk cId="2942268214" sldId="301"/>
            <ac:spMk id="18" creationId="{E7178AAC-D57E-2164-92D5-1831CC7BD70B}"/>
          </ac:spMkLst>
        </pc:spChg>
        <pc:spChg chg="mod">
          <ac:chgData name="Patrick Michl" userId="685404795b2c697c" providerId="LiveId" clId="{275424AB-D331-406A-897F-A39276200AB5}" dt="2022-06-16T14:22:09.149" v="3201" actId="207"/>
          <ac:spMkLst>
            <pc:docMk/>
            <pc:sldMk cId="2942268214" sldId="301"/>
            <ac:spMk id="19" creationId="{7FAAD39D-4CE2-3595-ECF4-EEB51F2CC0C7}"/>
          </ac:spMkLst>
        </pc:spChg>
        <pc:spChg chg="add del mod">
          <ac:chgData name="Patrick Michl" userId="685404795b2c697c" providerId="LiveId" clId="{275424AB-D331-406A-897F-A39276200AB5}" dt="2022-06-17T09:44:10.388" v="6819" actId="478"/>
          <ac:spMkLst>
            <pc:docMk/>
            <pc:sldMk cId="2942268214" sldId="301"/>
            <ac:spMk id="20" creationId="{BA442027-0E53-7470-2C7C-5C8F2772C986}"/>
          </ac:spMkLst>
        </pc:spChg>
        <pc:spChg chg="add mod">
          <ac:chgData name="Patrick Michl" userId="685404795b2c697c" providerId="LiveId" clId="{275424AB-D331-406A-897F-A39276200AB5}" dt="2022-06-17T09:44:51.530" v="6874" actId="113"/>
          <ac:spMkLst>
            <pc:docMk/>
            <pc:sldMk cId="2942268214" sldId="301"/>
            <ac:spMk id="21" creationId="{92D74B71-4AF7-1B5A-811E-967E31840EA3}"/>
          </ac:spMkLst>
        </pc:spChg>
        <pc:grpChg chg="add mod">
          <ac:chgData name="Patrick Michl" userId="685404795b2c697c" providerId="LiveId" clId="{275424AB-D331-406A-897F-A39276200AB5}" dt="2022-06-16T14:17:42.167" v="3089" actId="1037"/>
          <ac:grpSpMkLst>
            <pc:docMk/>
            <pc:sldMk cId="2942268214" sldId="301"/>
            <ac:grpSpMk id="17" creationId="{8D62902C-7FF7-80FD-0EDD-FE75A277E3B7}"/>
          </ac:grpSpMkLst>
        </pc:grpChg>
      </pc:sldChg>
      <pc:sldChg chg="addSp delSp modSp add mod">
        <pc:chgData name="Patrick Michl" userId="685404795b2c697c" providerId="LiveId" clId="{275424AB-D331-406A-897F-A39276200AB5}" dt="2022-06-19T17:35:59.748" v="15234" actId="478"/>
        <pc:sldMkLst>
          <pc:docMk/>
          <pc:sldMk cId="85993104" sldId="302"/>
        </pc:sldMkLst>
        <pc:spChg chg="del">
          <ac:chgData name="Patrick Michl" userId="685404795b2c697c" providerId="LiveId" clId="{275424AB-D331-406A-897F-A39276200AB5}" dt="2022-06-19T17:27:09.898" v="15081" actId="478"/>
          <ac:spMkLst>
            <pc:docMk/>
            <pc:sldMk cId="85993104" sldId="302"/>
            <ac:spMk id="9" creationId="{0BC691C9-2EBE-4A4E-79A6-D611BF767014}"/>
          </ac:spMkLst>
        </pc:spChg>
        <pc:spChg chg="mod">
          <ac:chgData name="Patrick Michl" userId="685404795b2c697c" providerId="LiveId" clId="{275424AB-D331-406A-897F-A39276200AB5}" dt="2022-06-19T17:35:52.569" v="15233" actId="20577"/>
          <ac:spMkLst>
            <pc:docMk/>
            <pc:sldMk cId="85993104" sldId="302"/>
            <ac:spMk id="16" creationId="{46D51BE9-E7ED-7FFA-A3BC-D79959538F25}"/>
          </ac:spMkLst>
        </pc:spChg>
        <pc:spChg chg="mod">
          <ac:chgData name="Patrick Michl" userId="685404795b2c697c" providerId="LiveId" clId="{275424AB-D331-406A-897F-A39276200AB5}" dt="2022-06-16T14:30:52.795" v="3287"/>
          <ac:spMkLst>
            <pc:docMk/>
            <pc:sldMk cId="85993104" sldId="302"/>
            <ac:spMk id="21" creationId="{BE35122C-EF3E-6923-D0C4-B3E0F9D2AD4C}"/>
          </ac:spMkLst>
        </pc:spChg>
        <pc:spChg chg="mod">
          <ac:chgData name="Patrick Michl" userId="685404795b2c697c" providerId="LiveId" clId="{275424AB-D331-406A-897F-A39276200AB5}" dt="2022-06-16T14:31:32.465" v="3290" actId="207"/>
          <ac:spMkLst>
            <pc:docMk/>
            <pc:sldMk cId="85993104" sldId="302"/>
            <ac:spMk id="22" creationId="{4A7C387C-3A98-49E8-4928-B58C6DC56F53}"/>
          </ac:spMkLst>
        </pc:spChg>
        <pc:spChg chg="add del mod">
          <ac:chgData name="Patrick Michl" userId="685404795b2c697c" providerId="LiveId" clId="{275424AB-D331-406A-897F-A39276200AB5}" dt="2022-06-19T17:35:59.748" v="15234" actId="478"/>
          <ac:spMkLst>
            <pc:docMk/>
            <pc:sldMk cId="85993104" sldId="302"/>
            <ac:spMk id="23" creationId="{9CCBEE21-F665-20E4-1790-F4D20E8DD31E}"/>
          </ac:spMkLst>
        </pc:spChg>
        <pc:spChg chg="add mod">
          <ac:chgData name="Patrick Michl" userId="685404795b2c697c" providerId="LiveId" clId="{275424AB-D331-406A-897F-A39276200AB5}" dt="2022-06-19T17:35:46.131" v="15224" actId="20577"/>
          <ac:spMkLst>
            <pc:docMk/>
            <pc:sldMk cId="85993104" sldId="302"/>
            <ac:spMk id="24" creationId="{ED3839C7-4FB5-BD56-0B62-E4E3AB484DB0}"/>
          </ac:spMkLst>
        </pc:spChg>
        <pc:grpChg chg="add mod">
          <ac:chgData name="Patrick Michl" userId="685404795b2c697c" providerId="LiveId" clId="{275424AB-D331-406A-897F-A39276200AB5}" dt="2022-06-16T14:31:07.362" v="3289" actId="1037"/>
          <ac:grpSpMkLst>
            <pc:docMk/>
            <pc:sldMk cId="85993104" sldId="302"/>
            <ac:grpSpMk id="20" creationId="{85063479-463A-EC4F-94C5-13D69E87F62A}"/>
          </ac:grpSpMkLst>
        </pc:grpChg>
      </pc:sldChg>
      <pc:sldChg chg="addSp delSp modSp add mod ord">
        <pc:chgData name="Patrick Michl" userId="685404795b2c697c" providerId="LiveId" clId="{275424AB-D331-406A-897F-A39276200AB5}" dt="2022-06-19T17:29:07.507" v="15109" actId="20577"/>
        <pc:sldMkLst>
          <pc:docMk/>
          <pc:sldMk cId="1502857199" sldId="303"/>
        </pc:sldMkLst>
        <pc:spChg chg="add mod">
          <ac:chgData name="Patrick Michl" userId="685404795b2c697c" providerId="LiveId" clId="{275424AB-D331-406A-897F-A39276200AB5}" dt="2022-06-19T17:29:07.507" v="15109" actId="20577"/>
          <ac:spMkLst>
            <pc:docMk/>
            <pc:sldMk cId="1502857199" sldId="303"/>
            <ac:spMk id="8" creationId="{F01624E7-9F06-0FC2-3074-7FF8E8A783EE}"/>
          </ac:spMkLst>
        </pc:spChg>
        <pc:spChg chg="add del mod">
          <ac:chgData name="Patrick Michl" userId="685404795b2c697c" providerId="LiveId" clId="{275424AB-D331-406A-897F-A39276200AB5}" dt="2022-06-19T17:28:58.023" v="15099" actId="478"/>
          <ac:spMkLst>
            <pc:docMk/>
            <pc:sldMk cId="1502857199" sldId="303"/>
            <ac:spMk id="24" creationId="{56E11954-7F79-DF5E-8989-D0A62337E508}"/>
          </ac:spMkLst>
        </pc:spChg>
        <pc:spChg chg="add del mod">
          <ac:chgData name="Patrick Michl" userId="685404795b2c697c" providerId="LiveId" clId="{275424AB-D331-406A-897F-A39276200AB5}" dt="2022-06-19T17:28:58.023" v="15099" actId="478"/>
          <ac:spMkLst>
            <pc:docMk/>
            <pc:sldMk cId="1502857199" sldId="303"/>
            <ac:spMk id="26" creationId="{5CD74D3C-736C-346A-3031-7A3DEAA3CCC8}"/>
          </ac:spMkLst>
        </pc:spChg>
        <pc:spChg chg="add del mod">
          <ac:chgData name="Patrick Michl" userId="685404795b2c697c" providerId="LiveId" clId="{275424AB-D331-406A-897F-A39276200AB5}" dt="2022-06-19T17:28:58.023" v="15099" actId="478"/>
          <ac:spMkLst>
            <pc:docMk/>
            <pc:sldMk cId="1502857199" sldId="303"/>
            <ac:spMk id="27" creationId="{47D5FF58-65FD-B7F7-B3FF-551256FB57C2}"/>
          </ac:spMkLst>
        </pc:spChg>
        <pc:spChg chg="add del mod">
          <ac:chgData name="Patrick Michl" userId="685404795b2c697c" providerId="LiveId" clId="{275424AB-D331-406A-897F-A39276200AB5}" dt="2022-06-19T17:28:58.023" v="15099" actId="478"/>
          <ac:spMkLst>
            <pc:docMk/>
            <pc:sldMk cId="1502857199" sldId="303"/>
            <ac:spMk id="28" creationId="{8528DE40-F774-CBE1-DFD6-1AF29002520A}"/>
          </ac:spMkLst>
        </pc:spChg>
        <pc:spChg chg="del">
          <ac:chgData name="Patrick Michl" userId="685404795b2c697c" providerId="LiveId" clId="{275424AB-D331-406A-897F-A39276200AB5}" dt="2022-06-16T14:33:51.415" v="3304" actId="478"/>
          <ac:spMkLst>
            <pc:docMk/>
            <pc:sldMk cId="1502857199" sldId="303"/>
            <ac:spMk id="50" creationId="{72E65E7B-A67C-42C9-9C3A-A5A84B7280F9}"/>
          </ac:spMkLst>
        </pc:spChg>
        <pc:spChg chg="mod">
          <ac:chgData name="Patrick Michl" userId="685404795b2c697c" providerId="LiveId" clId="{275424AB-D331-406A-897F-A39276200AB5}" dt="2022-06-16T14:33:37.153" v="3303" actId="20577"/>
          <ac:spMkLst>
            <pc:docMk/>
            <pc:sldMk cId="1502857199" sldId="303"/>
            <ac:spMk id="94" creationId="{C3C21093-FEF0-185F-30BF-5B0396261CD5}"/>
          </ac:spMkLst>
        </pc:s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21" creationId="{C3F57626-C9AA-4032-97A0-AB6E1D9A7281}"/>
          </ac:grpSpMkLst>
        </pc:gr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46" creationId="{54B55BC2-381C-E51D-A23C-4ACC2210CA43}"/>
          </ac:grpSpMkLst>
        </pc:gr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55" creationId="{B59A3F77-FED6-00F8-0055-C79F6C47BE84}"/>
          </ac:grpSpMkLst>
        </pc:gr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73" creationId="{EB9BC27F-8F0D-A3CB-7F61-83C21000A65F}"/>
          </ac:grpSpMkLst>
        </pc:gr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76" creationId="{F796F63C-5AB0-5632-EE93-0DD5AC83E8B5}"/>
          </ac:grpSpMkLst>
        </pc:grpChg>
        <pc:grpChg chg="del">
          <ac:chgData name="Patrick Michl" userId="685404795b2c697c" providerId="LiveId" clId="{275424AB-D331-406A-897F-A39276200AB5}" dt="2022-06-16T14:33:51.415" v="3304" actId="478"/>
          <ac:grpSpMkLst>
            <pc:docMk/>
            <pc:sldMk cId="1502857199" sldId="303"/>
            <ac:grpSpMk id="111" creationId="{662B55B5-4087-CF85-009F-E2C3F5D49108}"/>
          </ac:grpSpMkLst>
        </pc:grpChg>
        <pc:cxnChg chg="del">
          <ac:chgData name="Patrick Michl" userId="685404795b2c697c" providerId="LiveId" clId="{275424AB-D331-406A-897F-A39276200AB5}" dt="2022-06-16T14:33:51.415" v="3304" actId="478"/>
          <ac:cxnSpMkLst>
            <pc:docMk/>
            <pc:sldMk cId="1502857199" sldId="303"/>
            <ac:cxnSpMk id="86" creationId="{5AEC52CA-1895-87B8-5F87-03CA455D923B}"/>
          </ac:cxnSpMkLst>
        </pc:cxnChg>
      </pc:sldChg>
      <pc:sldChg chg="modSp add del mod">
        <pc:chgData name="Patrick Michl" userId="685404795b2c697c" providerId="LiveId" clId="{275424AB-D331-406A-897F-A39276200AB5}" dt="2022-06-16T16:51:04.780" v="4009" actId="2696"/>
        <pc:sldMkLst>
          <pc:docMk/>
          <pc:sldMk cId="235758365" sldId="304"/>
        </pc:sldMkLst>
        <pc:spChg chg="mod">
          <ac:chgData name="Patrick Michl" userId="685404795b2c697c" providerId="LiveId" clId="{275424AB-D331-406A-897F-A39276200AB5}" dt="2022-06-16T16:50:52.230" v="4008" actId="255"/>
          <ac:spMkLst>
            <pc:docMk/>
            <pc:sldMk cId="235758365" sldId="304"/>
            <ac:spMk id="35" creationId="{BF4DE7ED-8387-0306-78C8-248EB7AFDB54}"/>
          </ac:spMkLst>
        </pc:spChg>
      </pc:sldChg>
      <pc:sldChg chg="addSp delSp modSp add del mod ord">
        <pc:chgData name="Patrick Michl" userId="685404795b2c697c" providerId="LiveId" clId="{275424AB-D331-406A-897F-A39276200AB5}" dt="2022-06-17T08:18:44.911" v="6361" actId="2696"/>
        <pc:sldMkLst>
          <pc:docMk/>
          <pc:sldMk cId="1394828969" sldId="304"/>
        </pc:sldMkLst>
        <pc:spChg chg="add mod">
          <ac:chgData name="Patrick Michl" userId="685404795b2c697c" providerId="LiveId" clId="{275424AB-D331-406A-897F-A39276200AB5}" dt="2022-06-16T17:08:19.445" v="4139" actId="255"/>
          <ac:spMkLst>
            <pc:docMk/>
            <pc:sldMk cId="1394828969" sldId="304"/>
            <ac:spMk id="9" creationId="{D31EF696-B74D-B11C-0587-B8795CEA348B}"/>
          </ac:spMkLst>
        </pc:spChg>
        <pc:spChg chg="del mod">
          <ac:chgData name="Patrick Michl" userId="685404795b2c697c" providerId="LiveId" clId="{275424AB-D331-406A-897F-A39276200AB5}" dt="2022-06-16T16:58:37.050" v="4075" actId="21"/>
          <ac:spMkLst>
            <pc:docMk/>
            <pc:sldMk cId="1394828969" sldId="304"/>
            <ac:spMk id="35" creationId="{BF4DE7ED-8387-0306-78C8-248EB7AFDB54}"/>
          </ac:spMkLst>
        </pc:spChg>
        <pc:picChg chg="add mod">
          <ac:chgData name="Patrick Michl" userId="685404795b2c697c" providerId="LiveId" clId="{275424AB-D331-406A-897F-A39276200AB5}" dt="2022-06-16T17:22:59.075" v="4373" actId="1076"/>
          <ac:picMkLst>
            <pc:docMk/>
            <pc:sldMk cId="1394828969" sldId="304"/>
            <ac:picMk id="4" creationId="{589D78EE-F951-2EAE-52C9-A618B4B14273}"/>
          </ac:picMkLst>
        </pc:picChg>
        <pc:picChg chg="del mod">
          <ac:chgData name="Patrick Michl" userId="685404795b2c697c" providerId="LiveId" clId="{275424AB-D331-406A-897F-A39276200AB5}" dt="2022-06-16T17:07:31.610" v="4133" actId="478"/>
          <ac:picMkLst>
            <pc:docMk/>
            <pc:sldMk cId="1394828969" sldId="304"/>
            <ac:picMk id="5" creationId="{F7EE4035-9B49-A4F7-222D-8379199DB2A1}"/>
          </ac:picMkLst>
        </pc:picChg>
      </pc:sldChg>
      <pc:sldChg chg="add del setBg">
        <pc:chgData name="Patrick Michl" userId="685404795b2c697c" providerId="LiveId" clId="{275424AB-D331-406A-897F-A39276200AB5}" dt="2022-06-16T14:34:25.694" v="3306"/>
        <pc:sldMkLst>
          <pc:docMk/>
          <pc:sldMk cId="3883183742" sldId="304"/>
        </pc:sldMkLst>
      </pc:sldChg>
      <pc:sldChg chg="addSp delSp modSp add del mod ord">
        <pc:chgData name="Patrick Michl" userId="685404795b2c697c" providerId="LiveId" clId="{275424AB-D331-406A-897F-A39276200AB5}" dt="2022-06-16T17:36:24.433" v="4590" actId="2696"/>
        <pc:sldMkLst>
          <pc:docMk/>
          <pc:sldMk cId="2481743398" sldId="305"/>
        </pc:sldMkLst>
        <pc:spChg chg="add del mod">
          <ac:chgData name="Patrick Michl" userId="685404795b2c697c" providerId="LiveId" clId="{275424AB-D331-406A-897F-A39276200AB5}" dt="2022-06-16T17:08:58.737" v="4142" actId="478"/>
          <ac:spMkLst>
            <pc:docMk/>
            <pc:sldMk cId="2481743398" sldId="305"/>
            <ac:spMk id="8" creationId="{E7E4B9AB-717E-7F92-539D-388A8AFE43F0}"/>
          </ac:spMkLst>
        </pc:spChg>
        <pc:spChg chg="add mod">
          <ac:chgData name="Patrick Michl" userId="685404795b2c697c" providerId="LiveId" clId="{275424AB-D331-406A-897F-A39276200AB5}" dt="2022-06-16T17:08:59.204" v="4143"/>
          <ac:spMkLst>
            <pc:docMk/>
            <pc:sldMk cId="2481743398" sldId="305"/>
            <ac:spMk id="9" creationId="{7C629B5C-84F5-DD1B-AB31-482B57F8DD17}"/>
          </ac:spMkLst>
        </pc:spChg>
        <pc:spChg chg="mod">
          <ac:chgData name="Patrick Michl" userId="685404795b2c697c" providerId="LiveId" clId="{275424AB-D331-406A-897F-A39276200AB5}" dt="2022-06-16T17:20:05.680" v="4264" actId="2711"/>
          <ac:spMkLst>
            <pc:docMk/>
            <pc:sldMk cId="2481743398" sldId="305"/>
            <ac:spMk id="35" creationId="{BF4DE7ED-8387-0306-78C8-248EB7AFDB54}"/>
          </ac:spMkLst>
        </pc:spChg>
        <pc:picChg chg="del">
          <ac:chgData name="Patrick Michl" userId="685404795b2c697c" providerId="LiveId" clId="{275424AB-D331-406A-897F-A39276200AB5}" dt="2022-06-16T17:02:38.831" v="4132" actId="478"/>
          <ac:picMkLst>
            <pc:docMk/>
            <pc:sldMk cId="2481743398" sldId="305"/>
            <ac:picMk id="5" creationId="{F7EE4035-9B49-A4F7-222D-8379199DB2A1}"/>
          </ac:picMkLst>
        </pc:picChg>
      </pc:sldChg>
      <pc:sldChg chg="addSp delSp modSp add mod setBg">
        <pc:chgData name="Patrick Michl" userId="685404795b2c697c" providerId="LiveId" clId="{275424AB-D331-406A-897F-A39276200AB5}" dt="2022-06-19T14:38:05.501" v="13921" actId="207"/>
        <pc:sldMkLst>
          <pc:docMk/>
          <pc:sldMk cId="2786944422" sldId="306"/>
        </pc:sldMkLst>
        <pc:spChg chg="add del mod">
          <ac:chgData name="Patrick Michl" userId="685404795b2c697c" providerId="LiveId" clId="{275424AB-D331-406A-897F-A39276200AB5}" dt="2022-06-16T17:09:05.809" v="4144" actId="478"/>
          <ac:spMkLst>
            <pc:docMk/>
            <pc:sldMk cId="2786944422" sldId="306"/>
            <ac:spMk id="8" creationId="{89FCF155-9B02-F554-543B-7C864E6FF5A4}"/>
          </ac:spMkLst>
        </pc:spChg>
        <pc:spChg chg="add mod">
          <ac:chgData name="Patrick Michl" userId="685404795b2c697c" providerId="LiveId" clId="{275424AB-D331-406A-897F-A39276200AB5}" dt="2022-06-18T09:56:37.591" v="8162" actId="14100"/>
          <ac:spMkLst>
            <pc:docMk/>
            <pc:sldMk cId="2786944422" sldId="306"/>
            <ac:spMk id="8" creationId="{8A743DA7-19E0-0726-FFA8-EB880A7E08AC}"/>
          </ac:spMkLst>
        </pc:spChg>
        <pc:spChg chg="add del mod">
          <ac:chgData name="Patrick Michl" userId="685404795b2c697c" providerId="LiveId" clId="{275424AB-D331-406A-897F-A39276200AB5}" dt="2022-06-19T08:42:53.824" v="10337" actId="478"/>
          <ac:spMkLst>
            <pc:docMk/>
            <pc:sldMk cId="2786944422" sldId="306"/>
            <ac:spMk id="9" creationId="{669B4CA9-3F49-64DA-845A-D9150770BBE4}"/>
          </ac:spMkLst>
        </pc:spChg>
        <pc:spChg chg="add mod">
          <ac:chgData name="Patrick Michl" userId="685404795b2c697c" providerId="LiveId" clId="{275424AB-D331-406A-897F-A39276200AB5}" dt="2022-06-19T14:38:05.501" v="13921" actId="207"/>
          <ac:spMkLst>
            <pc:docMk/>
            <pc:sldMk cId="2786944422" sldId="306"/>
            <ac:spMk id="10" creationId="{E12D7C1E-EDE0-7F2E-FE45-4AC85D0920B6}"/>
          </ac:spMkLst>
        </pc:spChg>
        <pc:spChg chg="add del mod">
          <ac:chgData name="Patrick Michl" userId="685404795b2c697c" providerId="LiveId" clId="{275424AB-D331-406A-897F-A39276200AB5}" dt="2022-06-18T10:06:21.460" v="8263" actId="478"/>
          <ac:spMkLst>
            <pc:docMk/>
            <pc:sldMk cId="2786944422" sldId="306"/>
            <ac:spMk id="11" creationId="{1BB60D7B-5CC4-D247-57E2-92DD622C73A7}"/>
          </ac:spMkLst>
        </pc:spChg>
        <pc:spChg chg="del">
          <ac:chgData name="Patrick Michl" userId="685404795b2c697c" providerId="LiveId" clId="{275424AB-D331-406A-897F-A39276200AB5}" dt="2022-06-19T08:34:41.457" v="10129" actId="478"/>
          <ac:spMkLst>
            <pc:docMk/>
            <pc:sldMk cId="2786944422" sldId="306"/>
            <ac:spMk id="11" creationId="{DE2A8B5D-C381-9374-B7FD-C9D4977BC160}"/>
          </ac:spMkLst>
        </pc:spChg>
        <pc:spChg chg="add mod">
          <ac:chgData name="Patrick Michl" userId="685404795b2c697c" providerId="LiveId" clId="{275424AB-D331-406A-897F-A39276200AB5}" dt="2022-06-19T08:42:54.119" v="10338"/>
          <ac:spMkLst>
            <pc:docMk/>
            <pc:sldMk cId="2786944422" sldId="306"/>
            <ac:spMk id="12" creationId="{5CABAEBC-7565-5088-16CE-B81DF904E4C4}"/>
          </ac:spMkLst>
        </pc:spChg>
        <pc:spChg chg="add del mod">
          <ac:chgData name="Patrick Michl" userId="685404795b2c697c" providerId="LiveId" clId="{275424AB-D331-406A-897F-A39276200AB5}" dt="2022-06-18T09:15:42.479" v="7103" actId="21"/>
          <ac:spMkLst>
            <pc:docMk/>
            <pc:sldMk cId="2786944422" sldId="306"/>
            <ac:spMk id="12" creationId="{A8CBC548-8934-F862-17AD-DE8EFB5E6D8E}"/>
          </ac:spMkLst>
        </pc:spChg>
        <pc:spChg chg="add del mod">
          <ac:chgData name="Patrick Michl" userId="685404795b2c697c" providerId="LiveId" clId="{275424AB-D331-406A-897F-A39276200AB5}" dt="2022-06-18T10:06:21.460" v="8263" actId="478"/>
          <ac:spMkLst>
            <pc:docMk/>
            <pc:sldMk cId="2786944422" sldId="306"/>
            <ac:spMk id="13" creationId="{0014D036-3BF8-1B90-79E5-98E795CA113C}"/>
          </ac:spMkLst>
        </pc:spChg>
        <pc:spChg chg="add del mod">
          <ac:chgData name="Patrick Michl" userId="685404795b2c697c" providerId="LiveId" clId="{275424AB-D331-406A-897F-A39276200AB5}" dt="2022-06-18T09:18:28.542" v="7158"/>
          <ac:spMkLst>
            <pc:docMk/>
            <pc:sldMk cId="2786944422" sldId="306"/>
            <ac:spMk id="14" creationId="{1CFC7D35-43AA-F365-3330-E781198F3F58}"/>
          </ac:spMkLst>
        </pc:spChg>
        <pc:spChg chg="add del mod">
          <ac:chgData name="Patrick Michl" userId="685404795b2c697c" providerId="LiveId" clId="{275424AB-D331-406A-897F-A39276200AB5}" dt="2022-06-18T10:06:21.460" v="8263" actId="478"/>
          <ac:spMkLst>
            <pc:docMk/>
            <pc:sldMk cId="2786944422" sldId="306"/>
            <ac:spMk id="15" creationId="{94DDFD77-00C8-D8F4-7E55-63EB41CB862F}"/>
          </ac:spMkLst>
        </pc:spChg>
        <pc:spChg chg="add del mod">
          <ac:chgData name="Patrick Michl" userId="685404795b2c697c" providerId="LiveId" clId="{275424AB-D331-406A-897F-A39276200AB5}" dt="2022-06-18T10:06:21.460" v="8263" actId="478"/>
          <ac:spMkLst>
            <pc:docMk/>
            <pc:sldMk cId="2786944422" sldId="306"/>
            <ac:spMk id="16" creationId="{2D2C6136-2FBA-23B9-B5F1-BFAA6CFA80B0}"/>
          </ac:spMkLst>
        </pc:spChg>
        <pc:spChg chg="mod">
          <ac:chgData name="Patrick Michl" userId="685404795b2c697c" providerId="LiveId" clId="{275424AB-D331-406A-897F-A39276200AB5}" dt="2022-06-18T09:56:46.263" v="8164" actId="14100"/>
          <ac:spMkLst>
            <pc:docMk/>
            <pc:sldMk cId="2786944422" sldId="306"/>
            <ac:spMk id="35" creationId="{BF4DE7ED-8387-0306-78C8-248EB7AFDB54}"/>
          </ac:spMkLst>
        </pc:spChg>
        <pc:grpChg chg="mod">
          <ac:chgData name="Patrick Michl" userId="685404795b2c697c" providerId="LiveId" clId="{275424AB-D331-406A-897F-A39276200AB5}" dt="2022-06-18T09:58:54.007" v="8183"/>
          <ac:grpSpMkLst>
            <pc:docMk/>
            <pc:sldMk cId="2786944422" sldId="306"/>
            <ac:grpSpMk id="4" creationId="{B37D455E-069A-6731-F322-EF431B4B94A9}"/>
          </ac:grpSpMkLst>
        </pc:grpChg>
        <pc:grpChg chg="mod">
          <ac:chgData name="Patrick Michl" userId="685404795b2c697c" providerId="LiveId" clId="{275424AB-D331-406A-897F-A39276200AB5}" dt="2022-06-18T09:58:53.122" v="8180"/>
          <ac:grpSpMkLst>
            <pc:docMk/>
            <pc:sldMk cId="2786944422" sldId="306"/>
            <ac:grpSpMk id="7" creationId="{480CBEB9-FF3E-663E-A660-F55B7B991DE9}"/>
          </ac:grpSpMkLst>
        </pc:grpChg>
        <pc:grpChg chg="mod">
          <ac:chgData name="Patrick Michl" userId="685404795b2c697c" providerId="LiveId" clId="{275424AB-D331-406A-897F-A39276200AB5}" dt="2022-06-18T09:59:20.708" v="8196"/>
          <ac:grpSpMkLst>
            <pc:docMk/>
            <pc:sldMk cId="2786944422" sldId="306"/>
            <ac:grpSpMk id="20" creationId="{9B4C57C9-0D27-123F-21C1-8CCC7DED0F28}"/>
          </ac:grpSpMkLst>
        </pc:grpChg>
        <pc:grpChg chg="mod">
          <ac:chgData name="Patrick Michl" userId="685404795b2c697c" providerId="LiveId" clId="{275424AB-D331-406A-897F-A39276200AB5}" dt="2022-06-18T09:59:19.839" v="8193"/>
          <ac:grpSpMkLst>
            <pc:docMk/>
            <pc:sldMk cId="2786944422" sldId="306"/>
            <ac:grpSpMk id="23" creationId="{DF716726-9710-8D21-447D-7E726ACE9BD0}"/>
          </ac:grpSpMkLst>
        </pc:grpChg>
        <pc:picChg chg="del">
          <ac:chgData name="Patrick Michl" userId="685404795b2c697c" providerId="LiveId" clId="{275424AB-D331-406A-897F-A39276200AB5}" dt="2022-06-16T17:09:25.116" v="4146" actId="478"/>
          <ac:picMkLst>
            <pc:docMk/>
            <pc:sldMk cId="2786944422" sldId="306"/>
            <ac:picMk id="5" creationId="{F7EE4035-9B49-A4F7-222D-8379199DB2A1}"/>
          </ac:picMkLst>
        </pc:picChg>
        <pc:inkChg chg="add del mod">
          <ac:chgData name="Patrick Michl" userId="685404795b2c697c" providerId="LiveId" clId="{275424AB-D331-406A-897F-A39276200AB5}" dt="2022-06-18T09:58:54.358" v="8184" actId="9405"/>
          <ac:inkMkLst>
            <pc:docMk/>
            <pc:sldMk cId="2786944422" sldId="306"/>
            <ac:inkMk id="2" creationId="{26AAA465-B3CD-9773-B0F5-B5832F15F83F}"/>
          </ac:inkMkLst>
        </pc:inkChg>
        <pc:inkChg chg="add del mod">
          <ac:chgData name="Patrick Michl" userId="685404795b2c697c" providerId="LiveId" clId="{275424AB-D331-406A-897F-A39276200AB5}" dt="2022-06-18T09:58:54.007" v="8183"/>
          <ac:inkMkLst>
            <pc:docMk/>
            <pc:sldMk cId="2786944422" sldId="306"/>
            <ac:inkMk id="3" creationId="{00AA03D6-588B-D859-B54E-DDA15D8512E4}"/>
          </ac:inkMkLst>
        </pc:inkChg>
        <pc:inkChg chg="add del mod">
          <ac:chgData name="Patrick Michl" userId="685404795b2c697c" providerId="LiveId" clId="{275424AB-D331-406A-897F-A39276200AB5}" dt="2022-06-18T09:58:53.564" v="8181" actId="9405"/>
          <ac:inkMkLst>
            <pc:docMk/>
            <pc:sldMk cId="2786944422" sldId="306"/>
            <ac:inkMk id="5" creationId="{3D4B82A7-4B56-D463-6E93-1EE2C2F60992}"/>
          </ac:inkMkLst>
        </pc:inkChg>
        <pc:inkChg chg="add del mod">
          <ac:chgData name="Patrick Michl" userId="685404795b2c697c" providerId="LiveId" clId="{275424AB-D331-406A-897F-A39276200AB5}" dt="2022-06-18T09:58:53.122" v="8180"/>
          <ac:inkMkLst>
            <pc:docMk/>
            <pc:sldMk cId="2786944422" sldId="306"/>
            <ac:inkMk id="6" creationId="{D74C92B8-5B09-8E8E-234E-AB127A91F810}"/>
          </ac:inkMkLst>
        </pc:inkChg>
        <pc:inkChg chg="add del mod">
          <ac:chgData name="Patrick Michl" userId="685404795b2c697c" providerId="LiveId" clId="{275424AB-D331-406A-897F-A39276200AB5}" dt="2022-06-18T09:59:21.757" v="8198" actId="9405"/>
          <ac:inkMkLst>
            <pc:docMk/>
            <pc:sldMk cId="2786944422" sldId="306"/>
            <ac:inkMk id="17" creationId="{733D9DCF-3E8C-9E66-299A-CF5BE66E32F0}"/>
          </ac:inkMkLst>
        </pc:inkChg>
        <pc:inkChg chg="add del mod">
          <ac:chgData name="Patrick Michl" userId="685404795b2c697c" providerId="LiveId" clId="{275424AB-D331-406A-897F-A39276200AB5}" dt="2022-06-18T09:59:21.288" v="8197" actId="9405"/>
          <ac:inkMkLst>
            <pc:docMk/>
            <pc:sldMk cId="2786944422" sldId="306"/>
            <ac:inkMk id="18" creationId="{B318F849-1A9C-A4A9-E247-6EDCB9433930}"/>
          </ac:inkMkLst>
        </pc:inkChg>
        <pc:inkChg chg="add del mod">
          <ac:chgData name="Patrick Michl" userId="685404795b2c697c" providerId="LiveId" clId="{275424AB-D331-406A-897F-A39276200AB5}" dt="2022-06-18T09:59:20.708" v="8196"/>
          <ac:inkMkLst>
            <pc:docMk/>
            <pc:sldMk cId="2786944422" sldId="306"/>
            <ac:inkMk id="19" creationId="{AA38FCA2-62F6-D6BF-177A-F33E606643FE}"/>
          </ac:inkMkLst>
        </pc:inkChg>
        <pc:inkChg chg="add del mod">
          <ac:chgData name="Patrick Michl" userId="685404795b2c697c" providerId="LiveId" clId="{275424AB-D331-406A-897F-A39276200AB5}" dt="2022-06-18T09:59:20.325" v="8194" actId="9405"/>
          <ac:inkMkLst>
            <pc:docMk/>
            <pc:sldMk cId="2786944422" sldId="306"/>
            <ac:inkMk id="21" creationId="{3A815B28-5766-0311-A2FF-210C7AA3D618}"/>
          </ac:inkMkLst>
        </pc:inkChg>
        <pc:inkChg chg="add del mod">
          <ac:chgData name="Patrick Michl" userId="685404795b2c697c" providerId="LiveId" clId="{275424AB-D331-406A-897F-A39276200AB5}" dt="2022-06-18T09:59:19.839" v="8193"/>
          <ac:inkMkLst>
            <pc:docMk/>
            <pc:sldMk cId="2786944422" sldId="306"/>
            <ac:inkMk id="22" creationId="{B480A7C1-3340-9B23-360D-A9728A176D61}"/>
          </ac:inkMkLst>
        </pc:inkChg>
        <pc:inkChg chg="add del">
          <ac:chgData name="Patrick Michl" userId="685404795b2c697c" providerId="LiveId" clId="{275424AB-D331-406A-897F-A39276200AB5}" dt="2022-06-18T09:59:32.556" v="8200" actId="9405"/>
          <ac:inkMkLst>
            <pc:docMk/>
            <pc:sldMk cId="2786944422" sldId="306"/>
            <ac:inkMk id="24" creationId="{75926DEC-6645-CD6C-C3E7-C1D4E59EE87C}"/>
          </ac:inkMkLst>
        </pc:inkChg>
        <pc:cxnChg chg="add del mod">
          <ac:chgData name="Patrick Michl" userId="685404795b2c697c" providerId="LiveId" clId="{275424AB-D331-406A-897F-A39276200AB5}" dt="2022-06-18T10:06:21.460" v="8263" actId="478"/>
          <ac:cxnSpMkLst>
            <pc:docMk/>
            <pc:sldMk cId="2786944422" sldId="306"/>
            <ac:cxnSpMk id="26" creationId="{04CCC62D-06E5-9AD3-2F1E-22674E581FB0}"/>
          </ac:cxnSpMkLst>
        </pc:cxnChg>
        <pc:cxnChg chg="add del mod">
          <ac:chgData name="Patrick Michl" userId="685404795b2c697c" providerId="LiveId" clId="{275424AB-D331-406A-897F-A39276200AB5}" dt="2022-06-18T10:06:21.460" v="8263" actId="478"/>
          <ac:cxnSpMkLst>
            <pc:docMk/>
            <pc:sldMk cId="2786944422" sldId="306"/>
            <ac:cxnSpMk id="32" creationId="{6EEE0419-D13E-F004-5686-F4C170006B5C}"/>
          </ac:cxnSpMkLst>
        </pc:cxnChg>
        <pc:cxnChg chg="add del mod">
          <ac:chgData name="Patrick Michl" userId="685404795b2c697c" providerId="LiveId" clId="{275424AB-D331-406A-897F-A39276200AB5}" dt="2022-06-18T10:06:21.460" v="8263" actId="478"/>
          <ac:cxnSpMkLst>
            <pc:docMk/>
            <pc:sldMk cId="2786944422" sldId="306"/>
            <ac:cxnSpMk id="36" creationId="{1F746D0A-ACEA-7701-824A-BAA60A089D6F}"/>
          </ac:cxnSpMkLst>
        </pc:cxnChg>
        <pc:cxnChg chg="add del mod">
          <ac:chgData name="Patrick Michl" userId="685404795b2c697c" providerId="LiveId" clId="{275424AB-D331-406A-897F-A39276200AB5}" dt="2022-06-18T10:06:21.460" v="8263" actId="478"/>
          <ac:cxnSpMkLst>
            <pc:docMk/>
            <pc:sldMk cId="2786944422" sldId="306"/>
            <ac:cxnSpMk id="38" creationId="{B421004E-13C8-027C-1BD7-3BFA07A0901F}"/>
          </ac:cxnSpMkLst>
        </pc:cxnChg>
        <pc:cxnChg chg="add mod">
          <ac:chgData name="Patrick Michl" userId="685404795b2c697c" providerId="LiveId" clId="{275424AB-D331-406A-897F-A39276200AB5}" dt="2022-06-18T10:05:26.638" v="8259" actId="692"/>
          <ac:cxnSpMkLst>
            <pc:docMk/>
            <pc:sldMk cId="2786944422" sldId="306"/>
            <ac:cxnSpMk id="48" creationId="{8740E952-B365-8A55-C674-83217026F53E}"/>
          </ac:cxnSpMkLst>
        </pc:cxnChg>
      </pc:sldChg>
      <pc:sldChg chg="addSp delSp modSp add mod ord">
        <pc:chgData name="Patrick Michl" userId="685404795b2c697c" providerId="LiveId" clId="{275424AB-D331-406A-897F-A39276200AB5}" dt="2022-06-19T08:50:56.675" v="10417" actId="113"/>
        <pc:sldMkLst>
          <pc:docMk/>
          <pc:sldMk cId="1543258291" sldId="307"/>
        </pc:sldMkLst>
        <pc:spChg chg="del">
          <ac:chgData name="Patrick Michl" userId="685404795b2c697c" providerId="LiveId" clId="{275424AB-D331-406A-897F-A39276200AB5}" dt="2022-06-19T08:42:23.805" v="10320" actId="478"/>
          <ac:spMkLst>
            <pc:docMk/>
            <pc:sldMk cId="1543258291" sldId="307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9T08:50:56.675" v="10417" actId="113"/>
          <ac:spMkLst>
            <pc:docMk/>
            <pc:sldMk cId="1543258291" sldId="307"/>
            <ac:spMk id="10" creationId="{AB3AD0E1-B23C-56E5-F282-ADBB27DABCF5}"/>
          </ac:spMkLst>
        </pc:spChg>
        <pc:spChg chg="mod">
          <ac:chgData name="Patrick Michl" userId="685404795b2c697c" providerId="LiveId" clId="{275424AB-D331-406A-897F-A39276200AB5}" dt="2022-06-18T09:41:40.708" v="7904" actId="20577"/>
          <ac:spMkLst>
            <pc:docMk/>
            <pc:sldMk cId="1543258291" sldId="307"/>
            <ac:spMk id="35" creationId="{BF4DE7ED-8387-0306-78C8-248EB7AFDB54}"/>
          </ac:spMkLst>
        </pc:spChg>
        <pc:picChg chg="add del mod">
          <ac:chgData name="Patrick Michl" userId="685404795b2c697c" providerId="LiveId" clId="{275424AB-D331-406A-897F-A39276200AB5}" dt="2022-06-17T10:18:50.161" v="7042" actId="21"/>
          <ac:picMkLst>
            <pc:docMk/>
            <pc:sldMk cId="1543258291" sldId="307"/>
            <ac:picMk id="3" creationId="{30B01471-5C4A-E421-BE01-F6689896BFAB}"/>
          </ac:picMkLst>
        </pc:picChg>
        <pc:picChg chg="add del mod">
          <ac:chgData name="Patrick Michl" userId="685404795b2c697c" providerId="LiveId" clId="{275424AB-D331-406A-897F-A39276200AB5}" dt="2022-06-17T15:51:45.733" v="7058" actId="478"/>
          <ac:picMkLst>
            <pc:docMk/>
            <pc:sldMk cId="1543258291" sldId="307"/>
            <ac:picMk id="5" creationId="{FE5827BA-E0D9-251F-2D97-2FEDF5A0EECE}"/>
          </ac:picMkLst>
        </pc:picChg>
        <pc:picChg chg="add mod">
          <ac:chgData name="Patrick Michl" userId="685404795b2c697c" providerId="LiveId" clId="{275424AB-D331-406A-897F-A39276200AB5}" dt="2022-06-17T15:51:46.457" v="7059"/>
          <ac:picMkLst>
            <pc:docMk/>
            <pc:sldMk cId="1543258291" sldId="307"/>
            <ac:picMk id="10" creationId="{D4D09D84-D181-A939-1C2B-450000DAE262}"/>
          </ac:picMkLst>
        </pc:picChg>
      </pc:sldChg>
      <pc:sldChg chg="modSp add del mod">
        <pc:chgData name="Patrick Michl" userId="685404795b2c697c" providerId="LiveId" clId="{275424AB-D331-406A-897F-A39276200AB5}" dt="2022-06-18T09:12:52.670" v="7068" actId="2696"/>
        <pc:sldMkLst>
          <pc:docMk/>
          <pc:sldMk cId="723681181" sldId="308"/>
        </pc:sldMkLst>
        <pc:spChg chg="mod">
          <ac:chgData name="Patrick Michl" userId="685404795b2c697c" providerId="LiveId" clId="{275424AB-D331-406A-897F-A39276200AB5}" dt="2022-06-16T18:22:12.042" v="5323" actId="6549"/>
          <ac:spMkLst>
            <pc:docMk/>
            <pc:sldMk cId="723681181" sldId="308"/>
            <ac:spMk id="35" creationId="{BF4DE7ED-8387-0306-78C8-248EB7AFDB54}"/>
          </ac:spMkLst>
        </pc:spChg>
      </pc:sldChg>
      <pc:sldChg chg="addSp modSp add del mod">
        <pc:chgData name="Patrick Michl" userId="685404795b2c697c" providerId="LiveId" clId="{275424AB-D331-406A-897F-A39276200AB5}" dt="2022-06-16T18:06:26.835" v="5165" actId="2696"/>
        <pc:sldMkLst>
          <pc:docMk/>
          <pc:sldMk cId="315853474" sldId="309"/>
        </pc:sldMkLst>
        <pc:spChg chg="mod">
          <ac:chgData name="Patrick Michl" userId="685404795b2c697c" providerId="LiveId" clId="{275424AB-D331-406A-897F-A39276200AB5}" dt="2022-06-16T18:05:42.266" v="5162"/>
          <ac:spMkLst>
            <pc:docMk/>
            <pc:sldMk cId="315853474" sldId="309"/>
            <ac:spMk id="33" creationId="{44DBDFA4-1257-B817-9C61-4C770A85418E}"/>
          </ac:spMkLst>
        </pc:spChg>
        <pc:spChg chg="mod">
          <ac:chgData name="Patrick Michl" userId="685404795b2c697c" providerId="LiveId" clId="{275424AB-D331-406A-897F-A39276200AB5}" dt="2022-06-16T18:05:42.266" v="5162"/>
          <ac:spMkLst>
            <pc:docMk/>
            <pc:sldMk cId="315853474" sldId="309"/>
            <ac:spMk id="34" creationId="{F6037A0E-7C20-4CCA-993D-86AC634D58B5}"/>
          </ac:spMkLst>
        </pc:spChg>
        <pc:grpChg chg="add mod">
          <ac:chgData name="Patrick Michl" userId="685404795b2c697c" providerId="LiveId" clId="{275424AB-D331-406A-897F-A39276200AB5}" dt="2022-06-16T18:05:56.236" v="5164" actId="1076"/>
          <ac:grpSpMkLst>
            <pc:docMk/>
            <pc:sldMk cId="315853474" sldId="309"/>
            <ac:grpSpMk id="24" creationId="{4F92C029-D512-8B7E-2E37-43665AF8E4AC}"/>
          </ac:grpSpMkLst>
        </pc:grpChg>
      </pc:sldChg>
      <pc:sldChg chg="delSp modSp add mod ord">
        <pc:chgData name="Patrick Michl" userId="685404795b2c697c" providerId="LiveId" clId="{275424AB-D331-406A-897F-A39276200AB5}" dt="2022-06-19T08:41:06.061" v="10282" actId="478"/>
        <pc:sldMkLst>
          <pc:docMk/>
          <pc:sldMk cId="2892526426" sldId="309"/>
        </pc:sldMkLst>
        <pc:spChg chg="del">
          <ac:chgData name="Patrick Michl" userId="685404795b2c697c" providerId="LiveId" clId="{275424AB-D331-406A-897F-A39276200AB5}" dt="2022-06-19T08:41:06.061" v="10282" actId="478"/>
          <ac:spMkLst>
            <pc:docMk/>
            <pc:sldMk cId="2892526426" sldId="309"/>
            <ac:spMk id="9" creationId="{712D236D-1D1C-BBBE-EFAD-23B9631A4B89}"/>
          </ac:spMkLst>
        </pc:spChg>
        <pc:spChg chg="mod">
          <ac:chgData name="Patrick Michl" userId="685404795b2c697c" providerId="LiveId" clId="{275424AB-D331-406A-897F-A39276200AB5}" dt="2022-06-17T08:45:53.608" v="6447" actId="313"/>
          <ac:spMkLst>
            <pc:docMk/>
            <pc:sldMk cId="2892526426" sldId="309"/>
            <ac:spMk id="35" creationId="{BF4DE7ED-8387-0306-78C8-248EB7AFDB54}"/>
          </ac:spMkLst>
        </pc:spChg>
        <pc:spChg chg="mod">
          <ac:chgData name="Patrick Michl" userId="685404795b2c697c" providerId="LiveId" clId="{275424AB-D331-406A-897F-A39276200AB5}" dt="2022-06-17T09:37:55.996" v="6727" actId="114"/>
          <ac:spMkLst>
            <pc:docMk/>
            <pc:sldMk cId="2892526426" sldId="309"/>
            <ac:spMk id="53" creationId="{862F2FA4-8DA4-C251-DE46-5B337B074FEB}"/>
          </ac:spMkLst>
        </pc:spChg>
        <pc:picChg chg="mod">
          <ac:chgData name="Patrick Michl" userId="685404795b2c697c" providerId="LiveId" clId="{275424AB-D331-406A-897F-A39276200AB5}" dt="2022-06-17T08:44:27.954" v="6441" actId="14826"/>
          <ac:picMkLst>
            <pc:docMk/>
            <pc:sldMk cId="2892526426" sldId="309"/>
            <ac:picMk id="8" creationId="{ECCAB2FE-2EB0-10B4-F716-BA71B9C9576F}"/>
          </ac:picMkLst>
        </pc:picChg>
      </pc:sldChg>
      <pc:sldChg chg="modSp add del mod">
        <pc:chgData name="Patrick Michl" userId="685404795b2c697c" providerId="LiveId" clId="{275424AB-D331-406A-897F-A39276200AB5}" dt="2022-06-16T17:50:53.053" v="5068" actId="2696"/>
        <pc:sldMkLst>
          <pc:docMk/>
          <pc:sldMk cId="3702500110" sldId="309"/>
        </pc:sldMkLst>
        <pc:spChg chg="mod">
          <ac:chgData name="Patrick Michl" userId="685404795b2c697c" providerId="LiveId" clId="{275424AB-D331-406A-897F-A39276200AB5}" dt="2022-06-16T17:49:24.461" v="5022" actId="113"/>
          <ac:spMkLst>
            <pc:docMk/>
            <pc:sldMk cId="3702500110" sldId="309"/>
            <ac:spMk id="35" creationId="{BF4DE7ED-8387-0306-78C8-248EB7AFDB54}"/>
          </ac:spMkLst>
        </pc:spChg>
      </pc:sldChg>
      <pc:sldChg chg="addSp delSp modSp add mod">
        <pc:chgData name="Patrick Michl" userId="685404795b2c697c" providerId="LiveId" clId="{275424AB-D331-406A-897F-A39276200AB5}" dt="2022-06-19T08:50:39.367" v="10414" actId="113"/>
        <pc:sldMkLst>
          <pc:docMk/>
          <pc:sldMk cId="1177290288" sldId="310"/>
        </pc:sldMkLst>
        <pc:spChg chg="del">
          <ac:chgData name="Patrick Michl" userId="685404795b2c697c" providerId="LiveId" clId="{275424AB-D331-406A-897F-A39276200AB5}" dt="2022-06-19T08:41:57.440" v="10314" actId="478"/>
          <ac:spMkLst>
            <pc:docMk/>
            <pc:sldMk cId="1177290288" sldId="310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9T08:50:39.367" v="10414" actId="113"/>
          <ac:spMkLst>
            <pc:docMk/>
            <pc:sldMk cId="1177290288" sldId="310"/>
            <ac:spMk id="11" creationId="{CD64561B-DDD3-BB74-4D31-EA5A860A9150}"/>
          </ac:spMkLst>
        </pc:spChg>
        <pc:spChg chg="mod">
          <ac:chgData name="Patrick Michl" userId="685404795b2c697c" providerId="LiveId" clId="{275424AB-D331-406A-897F-A39276200AB5}" dt="2022-06-18T10:18:02.773" v="8392" actId="20577"/>
          <ac:spMkLst>
            <pc:docMk/>
            <pc:sldMk cId="1177290288" sldId="310"/>
            <ac:spMk id="35" creationId="{BF4DE7ED-8387-0306-78C8-248EB7AFDB54}"/>
          </ac:spMkLst>
        </pc:spChg>
        <pc:picChg chg="mod">
          <ac:chgData name="Patrick Michl" userId="685404795b2c697c" providerId="LiveId" clId="{275424AB-D331-406A-897F-A39276200AB5}" dt="2022-06-17T09:20:39.991" v="6477" actId="14826"/>
          <ac:picMkLst>
            <pc:docMk/>
            <pc:sldMk cId="1177290288" sldId="310"/>
            <ac:picMk id="10" creationId="{0177FEA8-4CE1-06B5-23AE-582B6B2D46D5}"/>
          </ac:picMkLst>
        </pc:picChg>
      </pc:sldChg>
      <pc:sldChg chg="addSp delSp modSp add mod">
        <pc:chgData name="Patrick Michl" userId="685404795b2c697c" providerId="LiveId" clId="{275424AB-D331-406A-897F-A39276200AB5}" dt="2022-06-19T08:50:44.780" v="10415" actId="113"/>
        <pc:sldMkLst>
          <pc:docMk/>
          <pc:sldMk cId="2432289287" sldId="311"/>
        </pc:sldMkLst>
        <pc:spChg chg="del">
          <ac:chgData name="Patrick Michl" userId="685404795b2c697c" providerId="LiveId" clId="{275424AB-D331-406A-897F-A39276200AB5}" dt="2022-06-19T08:42:03.023" v="10316" actId="478"/>
          <ac:spMkLst>
            <pc:docMk/>
            <pc:sldMk cId="2432289287" sldId="311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8T10:18:08.434" v="8402" actId="20577"/>
          <ac:spMkLst>
            <pc:docMk/>
            <pc:sldMk cId="2432289287" sldId="311"/>
            <ac:spMk id="11" creationId="{14C632ED-7720-2A55-9D65-80C03BCB847C}"/>
          </ac:spMkLst>
        </pc:spChg>
        <pc:spChg chg="add mod">
          <ac:chgData name="Patrick Michl" userId="685404795b2c697c" providerId="LiveId" clId="{275424AB-D331-406A-897F-A39276200AB5}" dt="2022-06-19T08:50:44.780" v="10415" actId="113"/>
          <ac:spMkLst>
            <pc:docMk/>
            <pc:sldMk cId="2432289287" sldId="311"/>
            <ac:spMk id="12" creationId="{A6762603-60F8-9733-D9DB-8B0ACE7B36C3}"/>
          </ac:spMkLst>
        </pc:spChg>
        <pc:spChg chg="del mod">
          <ac:chgData name="Patrick Michl" userId="685404795b2c697c" providerId="LiveId" clId="{275424AB-D331-406A-897F-A39276200AB5}" dt="2022-06-17T09:37:06.404" v="6687" actId="21"/>
          <ac:spMkLst>
            <pc:docMk/>
            <pc:sldMk cId="2432289287" sldId="311"/>
            <ac:spMk id="35" creationId="{BF4DE7ED-8387-0306-78C8-248EB7AFDB54}"/>
          </ac:spMkLst>
        </pc:spChg>
      </pc:sldChg>
      <pc:sldChg chg="addSp delSp modSp add mod">
        <pc:chgData name="Patrick Michl" userId="685404795b2c697c" providerId="LiveId" clId="{275424AB-D331-406A-897F-A39276200AB5}" dt="2022-06-19T08:50:51.149" v="10416" actId="113"/>
        <pc:sldMkLst>
          <pc:docMk/>
          <pc:sldMk cId="958124679" sldId="312"/>
        </pc:sldMkLst>
        <pc:spChg chg="del">
          <ac:chgData name="Patrick Michl" userId="685404795b2c697c" providerId="LiveId" clId="{275424AB-D331-406A-897F-A39276200AB5}" dt="2022-06-19T08:42:18.526" v="10318" actId="478"/>
          <ac:spMkLst>
            <pc:docMk/>
            <pc:sldMk cId="958124679" sldId="312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9T08:50:51.149" v="10416" actId="113"/>
          <ac:spMkLst>
            <pc:docMk/>
            <pc:sldMk cId="958124679" sldId="312"/>
            <ac:spMk id="10" creationId="{6135BAAB-5122-370B-477F-6A8D74256A23}"/>
          </ac:spMkLst>
        </pc:spChg>
        <pc:spChg chg="mod">
          <ac:chgData name="Patrick Michl" userId="685404795b2c697c" providerId="LiveId" clId="{275424AB-D331-406A-897F-A39276200AB5}" dt="2022-06-18T09:40:05.197" v="7867" actId="114"/>
          <ac:spMkLst>
            <pc:docMk/>
            <pc:sldMk cId="958124679" sldId="312"/>
            <ac:spMk id="35" creationId="{BF4DE7ED-8387-0306-78C8-248EB7AFDB54}"/>
          </ac:spMkLst>
        </pc:spChg>
        <pc:picChg chg="add mod">
          <ac:chgData name="Patrick Michl" userId="685404795b2c697c" providerId="LiveId" clId="{275424AB-D331-406A-897F-A39276200AB5}" dt="2022-06-17T15:51:40.025" v="7057" actId="1035"/>
          <ac:picMkLst>
            <pc:docMk/>
            <pc:sldMk cId="958124679" sldId="312"/>
            <ac:picMk id="8" creationId="{41BBC50B-378A-8DEA-AFC6-73C3D6A8D35B}"/>
          </ac:picMkLst>
        </pc:picChg>
      </pc:sldChg>
      <pc:sldChg chg="add del">
        <pc:chgData name="Patrick Michl" userId="685404795b2c697c" providerId="LiveId" clId="{275424AB-D331-406A-897F-A39276200AB5}" dt="2022-06-18T09:35:26.465" v="7686" actId="2696"/>
        <pc:sldMkLst>
          <pc:docMk/>
          <pc:sldMk cId="3740179063" sldId="313"/>
        </pc:sldMkLst>
      </pc:sldChg>
      <pc:sldChg chg="addSp delSp modSp add mod">
        <pc:chgData name="Patrick Michl" userId="685404795b2c697c" providerId="LiveId" clId="{275424AB-D331-406A-897F-A39276200AB5}" dt="2022-06-19T14:38:10.907" v="13922" actId="207"/>
        <pc:sldMkLst>
          <pc:docMk/>
          <pc:sldMk cId="4236885830" sldId="313"/>
        </pc:sldMkLst>
        <pc:spChg chg="del">
          <ac:chgData name="Patrick Michl" userId="685404795b2c697c" providerId="LiveId" clId="{275424AB-D331-406A-897F-A39276200AB5}" dt="2022-06-19T08:42:59.550" v="10339" actId="478"/>
          <ac:spMkLst>
            <pc:docMk/>
            <pc:sldMk cId="4236885830" sldId="313"/>
            <ac:spMk id="9" creationId="{669B4CA9-3F49-64DA-845A-D9150770BBE4}"/>
          </ac:spMkLst>
        </pc:spChg>
        <pc:spChg chg="mod">
          <ac:chgData name="Patrick Michl" userId="685404795b2c697c" providerId="LiveId" clId="{275424AB-D331-406A-897F-A39276200AB5}" dt="2022-06-19T08:35:20.311" v="10173" actId="1035"/>
          <ac:spMkLst>
            <pc:docMk/>
            <pc:sldMk cId="4236885830" sldId="313"/>
            <ac:spMk id="10" creationId="{E12D7C1E-EDE0-7F2E-FE45-4AC85D0920B6}"/>
          </ac:spMkLst>
        </pc:spChg>
        <pc:spChg chg="mod">
          <ac:chgData name="Patrick Michl" userId="685404795b2c697c" providerId="LiveId" clId="{275424AB-D331-406A-897F-A39276200AB5}" dt="2022-06-19T14:38:10.907" v="13922" actId="207"/>
          <ac:spMkLst>
            <pc:docMk/>
            <pc:sldMk cId="4236885830" sldId="313"/>
            <ac:spMk id="11" creationId="{1BB60D7B-5CC4-D247-57E2-92DD622C73A7}"/>
          </ac:spMkLst>
        </pc:spChg>
        <pc:spChg chg="add mod">
          <ac:chgData name="Patrick Michl" userId="685404795b2c697c" providerId="LiveId" clId="{275424AB-D331-406A-897F-A39276200AB5}" dt="2022-06-19T08:42:59.761" v="10340"/>
          <ac:spMkLst>
            <pc:docMk/>
            <pc:sldMk cId="4236885830" sldId="313"/>
            <ac:spMk id="12" creationId="{A7A42E00-D1B7-B344-2A5A-4EF828E98E28}"/>
          </ac:spMkLst>
        </pc:spChg>
        <pc:spChg chg="add del">
          <ac:chgData name="Patrick Michl" userId="685404795b2c697c" providerId="LiveId" clId="{275424AB-D331-406A-897F-A39276200AB5}" dt="2022-06-18T10:06:47.410" v="8267" actId="478"/>
          <ac:spMkLst>
            <pc:docMk/>
            <pc:sldMk cId="4236885830" sldId="313"/>
            <ac:spMk id="13" creationId="{0014D036-3BF8-1B90-79E5-98E795CA113C}"/>
          </ac:spMkLst>
        </pc:spChg>
        <pc:spChg chg="del">
          <ac:chgData name="Patrick Michl" userId="685404795b2c697c" providerId="LiveId" clId="{275424AB-D331-406A-897F-A39276200AB5}" dt="2022-06-19T08:34:43.849" v="10130" actId="478"/>
          <ac:spMkLst>
            <pc:docMk/>
            <pc:sldMk cId="4236885830" sldId="313"/>
            <ac:spMk id="13" creationId="{DCFA129D-9E42-8CB7-A78E-15E3158BE698}"/>
          </ac:spMkLst>
        </pc:spChg>
        <pc:spChg chg="add del">
          <ac:chgData name="Patrick Michl" userId="685404795b2c697c" providerId="LiveId" clId="{275424AB-D331-406A-897F-A39276200AB5}" dt="2022-06-18T10:06:47.410" v="8267" actId="478"/>
          <ac:spMkLst>
            <pc:docMk/>
            <pc:sldMk cId="4236885830" sldId="313"/>
            <ac:spMk id="15" creationId="{94DDFD77-00C8-D8F4-7E55-63EB41CB862F}"/>
          </ac:spMkLst>
        </pc:spChg>
        <pc:spChg chg="add del">
          <ac:chgData name="Patrick Michl" userId="685404795b2c697c" providerId="LiveId" clId="{275424AB-D331-406A-897F-A39276200AB5}" dt="2022-06-18T10:06:47.410" v="8267" actId="478"/>
          <ac:spMkLst>
            <pc:docMk/>
            <pc:sldMk cId="4236885830" sldId="313"/>
            <ac:spMk id="16" creationId="{2D2C6136-2FBA-23B9-B5F1-BFAA6CFA80B0}"/>
          </ac:spMkLst>
        </pc:spChg>
        <pc:cxnChg chg="mod">
          <ac:chgData name="Patrick Michl" userId="685404795b2c697c" providerId="LiveId" clId="{275424AB-D331-406A-897F-A39276200AB5}" dt="2022-06-19T08:35:20.311" v="10173" actId="1035"/>
          <ac:cxnSpMkLst>
            <pc:docMk/>
            <pc:sldMk cId="4236885830" sldId="313"/>
            <ac:cxnSpMk id="26" creationId="{04CCC62D-06E5-9AD3-2F1E-22674E581FB0}"/>
          </ac:cxnSpMkLst>
        </pc:cxnChg>
        <pc:cxnChg chg="add del mod">
          <ac:chgData name="Patrick Michl" userId="685404795b2c697c" providerId="LiveId" clId="{275424AB-D331-406A-897F-A39276200AB5}" dt="2022-06-18T10:06:47.410" v="8267" actId="478"/>
          <ac:cxnSpMkLst>
            <pc:docMk/>
            <pc:sldMk cId="4236885830" sldId="313"/>
            <ac:cxnSpMk id="32" creationId="{6EEE0419-D13E-F004-5686-F4C170006B5C}"/>
          </ac:cxnSpMkLst>
        </pc:cxnChg>
        <pc:cxnChg chg="add del mod">
          <ac:chgData name="Patrick Michl" userId="685404795b2c697c" providerId="LiveId" clId="{275424AB-D331-406A-897F-A39276200AB5}" dt="2022-06-18T10:06:47.410" v="8267" actId="478"/>
          <ac:cxnSpMkLst>
            <pc:docMk/>
            <pc:sldMk cId="4236885830" sldId="313"/>
            <ac:cxnSpMk id="36" creationId="{1F746D0A-ACEA-7701-824A-BAA60A089D6F}"/>
          </ac:cxnSpMkLst>
        </pc:cxnChg>
        <pc:cxnChg chg="add del mod">
          <ac:chgData name="Patrick Michl" userId="685404795b2c697c" providerId="LiveId" clId="{275424AB-D331-406A-897F-A39276200AB5}" dt="2022-06-18T10:06:47.410" v="8267" actId="478"/>
          <ac:cxnSpMkLst>
            <pc:docMk/>
            <pc:sldMk cId="4236885830" sldId="313"/>
            <ac:cxnSpMk id="38" creationId="{B421004E-13C8-027C-1BD7-3BFA07A0901F}"/>
          </ac:cxnSpMkLst>
        </pc:cxnChg>
      </pc:sldChg>
      <pc:sldChg chg="add del">
        <pc:chgData name="Patrick Michl" userId="685404795b2c697c" providerId="LiveId" clId="{275424AB-D331-406A-897F-A39276200AB5}" dt="2022-06-18T09:35:23.805" v="7685" actId="2696"/>
        <pc:sldMkLst>
          <pc:docMk/>
          <pc:sldMk cId="1213857625" sldId="314"/>
        </pc:sldMkLst>
      </pc:sldChg>
      <pc:sldChg chg="addSp delSp modSp add mod">
        <pc:chgData name="Patrick Michl" userId="685404795b2c697c" providerId="LiveId" clId="{275424AB-D331-406A-897F-A39276200AB5}" dt="2022-06-19T14:38:20.932" v="13923" actId="207"/>
        <pc:sldMkLst>
          <pc:docMk/>
          <pc:sldMk cId="1873382099" sldId="314"/>
        </pc:sldMkLst>
        <pc:spChg chg="del">
          <ac:chgData name="Patrick Michl" userId="685404795b2c697c" providerId="LiveId" clId="{275424AB-D331-406A-897F-A39276200AB5}" dt="2022-06-19T08:43:04.712" v="10341" actId="478"/>
          <ac:spMkLst>
            <pc:docMk/>
            <pc:sldMk cId="1873382099" sldId="314"/>
            <ac:spMk id="9" creationId="{669B4CA9-3F49-64DA-845A-D9150770BBE4}"/>
          </ac:spMkLst>
        </pc:spChg>
        <pc:spChg chg="del mod">
          <ac:chgData name="Patrick Michl" userId="685404795b2c697c" providerId="LiveId" clId="{275424AB-D331-406A-897F-A39276200AB5}" dt="2022-06-18T10:11:20.715" v="8301" actId="478"/>
          <ac:spMkLst>
            <pc:docMk/>
            <pc:sldMk cId="1873382099" sldId="314"/>
            <ac:spMk id="10" creationId="{E12D7C1E-EDE0-7F2E-FE45-4AC85D0920B6}"/>
          </ac:spMkLst>
        </pc:spChg>
        <pc:spChg chg="mod">
          <ac:chgData name="Patrick Michl" userId="685404795b2c697c" providerId="LiveId" clId="{275424AB-D331-406A-897F-A39276200AB5}" dt="2022-06-19T08:35:15.244" v="10163" actId="1035"/>
          <ac:spMkLst>
            <pc:docMk/>
            <pc:sldMk cId="1873382099" sldId="314"/>
            <ac:spMk id="11" creationId="{1BB60D7B-5CC4-D247-57E2-92DD622C73A7}"/>
          </ac:spMkLst>
        </pc:spChg>
        <pc:spChg chg="del">
          <ac:chgData name="Patrick Michl" userId="685404795b2c697c" providerId="LiveId" clId="{275424AB-D331-406A-897F-A39276200AB5}" dt="2022-06-18T10:07:03.409" v="8269" actId="478"/>
          <ac:spMkLst>
            <pc:docMk/>
            <pc:sldMk cId="1873382099" sldId="314"/>
            <ac:spMk id="13" creationId="{0014D036-3BF8-1B90-79E5-98E795CA113C}"/>
          </ac:spMkLst>
        </pc:spChg>
        <pc:spChg chg="add mod">
          <ac:chgData name="Patrick Michl" userId="685404795b2c697c" providerId="LiveId" clId="{275424AB-D331-406A-897F-A39276200AB5}" dt="2022-06-19T08:43:05.014" v="10342"/>
          <ac:spMkLst>
            <pc:docMk/>
            <pc:sldMk cId="1873382099" sldId="314"/>
            <ac:spMk id="13" creationId="{67A66AEF-D712-6367-004E-9352768F1AC0}"/>
          </ac:spMkLst>
        </pc:spChg>
        <pc:spChg chg="del">
          <ac:chgData name="Patrick Michl" userId="685404795b2c697c" providerId="LiveId" clId="{275424AB-D331-406A-897F-A39276200AB5}" dt="2022-06-18T10:07:03.409" v="8269" actId="478"/>
          <ac:spMkLst>
            <pc:docMk/>
            <pc:sldMk cId="1873382099" sldId="314"/>
            <ac:spMk id="15" creationId="{94DDFD77-00C8-D8F4-7E55-63EB41CB862F}"/>
          </ac:spMkLst>
        </pc:spChg>
        <pc:spChg chg="del">
          <ac:chgData name="Patrick Michl" userId="685404795b2c697c" providerId="LiveId" clId="{275424AB-D331-406A-897F-A39276200AB5}" dt="2022-06-19T08:34:46.468" v="10131" actId="478"/>
          <ac:spMkLst>
            <pc:docMk/>
            <pc:sldMk cId="1873382099" sldId="314"/>
            <ac:spMk id="15" creationId="{CDD85837-8245-817E-0B15-4EF353BA9130}"/>
          </ac:spMkLst>
        </pc:spChg>
        <pc:spChg chg="mod">
          <ac:chgData name="Patrick Michl" userId="685404795b2c697c" providerId="LiveId" clId="{275424AB-D331-406A-897F-A39276200AB5}" dt="2022-06-19T14:38:20.932" v="13923" actId="207"/>
          <ac:spMkLst>
            <pc:docMk/>
            <pc:sldMk cId="1873382099" sldId="314"/>
            <ac:spMk id="16" creationId="{2D2C6136-2FBA-23B9-B5F1-BFAA6CFA80B0}"/>
          </ac:spMkLst>
        </pc:spChg>
        <pc:spChg chg="add mod">
          <ac:chgData name="Patrick Michl" userId="685404795b2c697c" providerId="LiveId" clId="{275424AB-D331-406A-897F-A39276200AB5}" dt="2022-06-19T08:35:15.244" v="10163" actId="1035"/>
          <ac:spMkLst>
            <pc:docMk/>
            <pc:sldMk cId="1873382099" sldId="314"/>
            <ac:spMk id="19" creationId="{5A94E19E-CFE4-1E76-A07D-7C758400A79C}"/>
          </ac:spMkLst>
        </pc:spChg>
        <pc:cxnChg chg="mod">
          <ac:chgData name="Patrick Michl" userId="685404795b2c697c" providerId="LiveId" clId="{275424AB-D331-406A-897F-A39276200AB5}" dt="2022-06-19T08:35:15.244" v="10163" actId="1035"/>
          <ac:cxnSpMkLst>
            <pc:docMk/>
            <pc:sldMk cId="1873382099" sldId="314"/>
            <ac:cxnSpMk id="26" creationId="{04CCC62D-06E5-9AD3-2F1E-22674E581FB0}"/>
          </ac:cxnSpMkLst>
        </pc:cxnChg>
        <pc:cxnChg chg="mod">
          <ac:chgData name="Patrick Michl" userId="685404795b2c697c" providerId="LiveId" clId="{275424AB-D331-406A-897F-A39276200AB5}" dt="2022-06-19T08:35:15.244" v="10163" actId="1035"/>
          <ac:cxnSpMkLst>
            <pc:docMk/>
            <pc:sldMk cId="1873382099" sldId="314"/>
            <ac:cxnSpMk id="32" creationId="{6EEE0419-D13E-F004-5686-F4C170006B5C}"/>
          </ac:cxnSpMkLst>
        </pc:cxnChg>
        <pc:cxnChg chg="del mod">
          <ac:chgData name="Patrick Michl" userId="685404795b2c697c" providerId="LiveId" clId="{275424AB-D331-406A-897F-A39276200AB5}" dt="2022-06-18T10:07:03.409" v="8269" actId="478"/>
          <ac:cxnSpMkLst>
            <pc:docMk/>
            <pc:sldMk cId="1873382099" sldId="314"/>
            <ac:cxnSpMk id="36" creationId="{1F746D0A-ACEA-7701-824A-BAA60A089D6F}"/>
          </ac:cxnSpMkLst>
        </pc:cxnChg>
        <pc:cxnChg chg="del mod">
          <ac:chgData name="Patrick Michl" userId="685404795b2c697c" providerId="LiveId" clId="{275424AB-D331-406A-897F-A39276200AB5}" dt="2022-06-18T10:07:03.409" v="8269" actId="478"/>
          <ac:cxnSpMkLst>
            <pc:docMk/>
            <pc:sldMk cId="1873382099" sldId="314"/>
            <ac:cxnSpMk id="38" creationId="{B421004E-13C8-027C-1BD7-3BFA07A0901F}"/>
          </ac:cxnSpMkLst>
        </pc:cxnChg>
      </pc:sldChg>
      <pc:sldChg chg="addSp delSp modSp add mod">
        <pc:chgData name="Patrick Michl" userId="685404795b2c697c" providerId="LiveId" clId="{275424AB-D331-406A-897F-A39276200AB5}" dt="2022-06-19T14:38:48.196" v="13926" actId="207"/>
        <pc:sldMkLst>
          <pc:docMk/>
          <pc:sldMk cId="1655805544" sldId="315"/>
        </pc:sldMkLst>
        <pc:spChg chg="del">
          <ac:chgData name="Patrick Michl" userId="685404795b2c697c" providerId="LiveId" clId="{275424AB-D331-406A-897F-A39276200AB5}" dt="2022-06-19T08:43:10.590" v="10343" actId="478"/>
          <ac:spMkLst>
            <pc:docMk/>
            <pc:sldMk cId="1655805544" sldId="315"/>
            <ac:spMk id="9" creationId="{669B4CA9-3F49-64DA-845A-D9150770BBE4}"/>
          </ac:spMkLst>
        </pc:spChg>
        <pc:spChg chg="del">
          <ac:chgData name="Patrick Michl" userId="685404795b2c697c" providerId="LiveId" clId="{275424AB-D331-406A-897F-A39276200AB5}" dt="2022-06-18T10:11:32.929" v="8303" actId="478"/>
          <ac:spMkLst>
            <pc:docMk/>
            <pc:sldMk cId="1655805544" sldId="315"/>
            <ac:spMk id="10" creationId="{E12D7C1E-EDE0-7F2E-FE45-4AC85D0920B6}"/>
          </ac:spMkLst>
        </pc:spChg>
        <pc:spChg chg="mod">
          <ac:chgData name="Patrick Michl" userId="685404795b2c697c" providerId="LiveId" clId="{275424AB-D331-406A-897F-A39276200AB5}" dt="2022-06-19T08:35:09.157" v="10153" actId="1035"/>
          <ac:spMkLst>
            <pc:docMk/>
            <pc:sldMk cId="1655805544" sldId="315"/>
            <ac:spMk id="11" creationId="{1BB60D7B-5CC4-D247-57E2-92DD622C73A7}"/>
          </ac:spMkLst>
        </pc:spChg>
        <pc:spChg chg="mod">
          <ac:chgData name="Patrick Michl" userId="685404795b2c697c" providerId="LiveId" clId="{275424AB-D331-406A-897F-A39276200AB5}" dt="2022-06-19T14:38:48.196" v="13926" actId="207"/>
          <ac:spMkLst>
            <pc:docMk/>
            <pc:sldMk cId="1655805544" sldId="315"/>
            <ac:spMk id="13" creationId="{0014D036-3BF8-1B90-79E5-98E795CA113C}"/>
          </ac:spMkLst>
        </pc:spChg>
        <pc:spChg chg="del mod">
          <ac:chgData name="Patrick Michl" userId="685404795b2c697c" providerId="LiveId" clId="{275424AB-D331-406A-897F-A39276200AB5}" dt="2022-06-18T10:14:56.138" v="8363" actId="478"/>
          <ac:spMkLst>
            <pc:docMk/>
            <pc:sldMk cId="1655805544" sldId="315"/>
            <ac:spMk id="15" creationId="{94DDFD77-00C8-D8F4-7E55-63EB41CB862F}"/>
          </ac:spMkLst>
        </pc:spChg>
        <pc:spChg chg="add mod">
          <ac:chgData name="Patrick Michl" userId="685404795b2c697c" providerId="LiveId" clId="{275424AB-D331-406A-897F-A39276200AB5}" dt="2022-06-19T08:43:10.829" v="10344"/>
          <ac:spMkLst>
            <pc:docMk/>
            <pc:sldMk cId="1655805544" sldId="315"/>
            <ac:spMk id="15" creationId="{9885E120-B2B3-76FD-DD99-89DF21EBFBD5}"/>
          </ac:spMkLst>
        </pc:spChg>
        <pc:spChg chg="mod">
          <ac:chgData name="Patrick Michl" userId="685404795b2c697c" providerId="LiveId" clId="{275424AB-D331-406A-897F-A39276200AB5}" dt="2022-06-19T08:35:09.157" v="10153" actId="1035"/>
          <ac:spMkLst>
            <pc:docMk/>
            <pc:sldMk cId="1655805544" sldId="315"/>
            <ac:spMk id="16" creationId="{2D2C6136-2FBA-23B9-B5F1-BFAA6CFA80B0}"/>
          </ac:spMkLst>
        </pc:spChg>
        <pc:spChg chg="del">
          <ac:chgData name="Patrick Michl" userId="685404795b2c697c" providerId="LiveId" clId="{275424AB-D331-406A-897F-A39276200AB5}" dt="2022-06-19T08:34:50.721" v="10132" actId="478"/>
          <ac:spMkLst>
            <pc:docMk/>
            <pc:sldMk cId="1655805544" sldId="315"/>
            <ac:spMk id="17" creationId="{9F6FD7BD-5C17-B80F-6475-1F7989B366EB}"/>
          </ac:spMkLst>
        </pc:spChg>
        <pc:spChg chg="add mod">
          <ac:chgData name="Patrick Michl" userId="685404795b2c697c" providerId="LiveId" clId="{275424AB-D331-406A-897F-A39276200AB5}" dt="2022-06-19T08:35:09.157" v="10153" actId="1035"/>
          <ac:spMkLst>
            <pc:docMk/>
            <pc:sldMk cId="1655805544" sldId="315"/>
            <ac:spMk id="19" creationId="{E0597FC3-48EC-35A1-1403-90DCE23544B3}"/>
          </ac:spMkLst>
        </pc:spChg>
        <pc:cxnChg chg="mod">
          <ac:chgData name="Patrick Michl" userId="685404795b2c697c" providerId="LiveId" clId="{275424AB-D331-406A-897F-A39276200AB5}" dt="2022-06-19T08:35:09.157" v="10153" actId="1035"/>
          <ac:cxnSpMkLst>
            <pc:docMk/>
            <pc:sldMk cId="1655805544" sldId="315"/>
            <ac:cxnSpMk id="26" creationId="{04CCC62D-06E5-9AD3-2F1E-22674E581FB0}"/>
          </ac:cxnSpMkLst>
        </pc:cxnChg>
        <pc:cxnChg chg="mod">
          <ac:chgData name="Patrick Michl" userId="685404795b2c697c" providerId="LiveId" clId="{275424AB-D331-406A-897F-A39276200AB5}" dt="2022-06-19T08:35:09.157" v="10153" actId="1035"/>
          <ac:cxnSpMkLst>
            <pc:docMk/>
            <pc:sldMk cId="1655805544" sldId="315"/>
            <ac:cxnSpMk id="32" creationId="{6EEE0419-D13E-F004-5686-F4C170006B5C}"/>
          </ac:cxnSpMkLst>
        </pc:cxnChg>
        <pc:cxnChg chg="mod ord">
          <ac:chgData name="Patrick Michl" userId="685404795b2c697c" providerId="LiveId" clId="{275424AB-D331-406A-897F-A39276200AB5}" dt="2022-06-19T08:35:09.157" v="10153" actId="1035"/>
          <ac:cxnSpMkLst>
            <pc:docMk/>
            <pc:sldMk cId="1655805544" sldId="315"/>
            <ac:cxnSpMk id="36" creationId="{1F746D0A-ACEA-7701-824A-BAA60A089D6F}"/>
          </ac:cxnSpMkLst>
        </pc:cxnChg>
        <pc:cxnChg chg="del mod">
          <ac:chgData name="Patrick Michl" userId="685404795b2c697c" providerId="LiveId" clId="{275424AB-D331-406A-897F-A39276200AB5}" dt="2022-06-18T10:14:56.138" v="8363" actId="478"/>
          <ac:cxnSpMkLst>
            <pc:docMk/>
            <pc:sldMk cId="1655805544" sldId="315"/>
            <ac:cxnSpMk id="38" creationId="{B421004E-13C8-027C-1BD7-3BFA07A0901F}"/>
          </ac:cxnSpMkLst>
        </pc:cxnChg>
        <pc:cxnChg chg="mod">
          <ac:chgData name="Patrick Michl" userId="685404795b2c697c" providerId="LiveId" clId="{275424AB-D331-406A-897F-A39276200AB5}" dt="2022-06-18T10:14:07.416" v="8355" actId="1076"/>
          <ac:cxnSpMkLst>
            <pc:docMk/>
            <pc:sldMk cId="1655805544" sldId="315"/>
            <ac:cxnSpMk id="48" creationId="{8740E952-B365-8A55-C674-83217026F53E}"/>
          </ac:cxnSpMkLst>
        </pc:cxnChg>
      </pc:sldChg>
      <pc:sldChg chg="addSp delSp modSp add mod">
        <pc:chgData name="Patrick Michl" userId="685404795b2c697c" providerId="LiveId" clId="{275424AB-D331-406A-897F-A39276200AB5}" dt="2022-06-19T14:39:06.096" v="13927" actId="207"/>
        <pc:sldMkLst>
          <pc:docMk/>
          <pc:sldMk cId="1186428888" sldId="316"/>
        </pc:sldMkLst>
        <pc:spChg chg="del">
          <ac:chgData name="Patrick Michl" userId="685404795b2c697c" providerId="LiveId" clId="{275424AB-D331-406A-897F-A39276200AB5}" dt="2022-06-19T08:43:15.630" v="10345" actId="478"/>
          <ac:spMkLst>
            <pc:docMk/>
            <pc:sldMk cId="1186428888" sldId="316"/>
            <ac:spMk id="9" creationId="{669B4CA9-3F49-64DA-845A-D9150770BBE4}"/>
          </ac:spMkLst>
        </pc:spChg>
        <pc:spChg chg="mod">
          <ac:chgData name="Patrick Michl" userId="685404795b2c697c" providerId="LiveId" clId="{275424AB-D331-406A-897F-A39276200AB5}" dt="2022-06-19T08:35:03.597" v="10143" actId="1035"/>
          <ac:spMkLst>
            <pc:docMk/>
            <pc:sldMk cId="1186428888" sldId="316"/>
            <ac:spMk id="11" creationId="{1BB60D7B-5CC4-D247-57E2-92DD622C73A7}"/>
          </ac:spMkLst>
        </pc:spChg>
        <pc:spChg chg="mod">
          <ac:chgData name="Patrick Michl" userId="685404795b2c697c" providerId="LiveId" clId="{275424AB-D331-406A-897F-A39276200AB5}" dt="2022-06-19T08:35:03.597" v="10143" actId="1035"/>
          <ac:spMkLst>
            <pc:docMk/>
            <pc:sldMk cId="1186428888" sldId="316"/>
            <ac:spMk id="13" creationId="{0014D036-3BF8-1B90-79E5-98E795CA113C}"/>
          </ac:spMkLst>
        </pc:spChg>
        <pc:spChg chg="del mod">
          <ac:chgData name="Patrick Michl" userId="685404795b2c697c" providerId="LiveId" clId="{275424AB-D331-406A-897F-A39276200AB5}" dt="2022-06-19T08:14:02.153" v="9896" actId="21"/>
          <ac:spMkLst>
            <pc:docMk/>
            <pc:sldMk cId="1186428888" sldId="316"/>
            <ac:spMk id="15" creationId="{94DDFD77-00C8-D8F4-7E55-63EB41CB862F}"/>
          </ac:spMkLst>
        </pc:spChg>
        <pc:spChg chg="mod">
          <ac:chgData name="Patrick Michl" userId="685404795b2c697c" providerId="LiveId" clId="{275424AB-D331-406A-897F-A39276200AB5}" dt="2022-06-19T08:35:03.597" v="10143" actId="1035"/>
          <ac:spMkLst>
            <pc:docMk/>
            <pc:sldMk cId="1186428888" sldId="316"/>
            <ac:spMk id="16" creationId="{2D2C6136-2FBA-23B9-B5F1-BFAA6CFA80B0}"/>
          </ac:spMkLst>
        </pc:spChg>
        <pc:spChg chg="add mod">
          <ac:chgData name="Patrick Michl" userId="685404795b2c697c" providerId="LiveId" clId="{275424AB-D331-406A-897F-A39276200AB5}" dt="2022-06-19T14:39:06.096" v="13927" actId="207"/>
          <ac:spMkLst>
            <pc:docMk/>
            <pc:sldMk cId="1186428888" sldId="316"/>
            <ac:spMk id="17" creationId="{152839C9-6FCC-2BB4-3DDB-1FD37F4B280E}"/>
          </ac:spMkLst>
        </pc:spChg>
        <pc:spChg chg="mod">
          <ac:chgData name="Patrick Michl" userId="685404795b2c697c" providerId="LiveId" clId="{275424AB-D331-406A-897F-A39276200AB5}" dt="2022-06-19T08:35:03.597" v="10143" actId="1035"/>
          <ac:spMkLst>
            <pc:docMk/>
            <pc:sldMk cId="1186428888" sldId="316"/>
            <ac:spMk id="19" creationId="{E0597FC3-48EC-35A1-1403-90DCE23544B3}"/>
          </ac:spMkLst>
        </pc:spChg>
        <pc:spChg chg="del">
          <ac:chgData name="Patrick Michl" userId="685404795b2c697c" providerId="LiveId" clId="{275424AB-D331-406A-897F-A39276200AB5}" dt="2022-06-19T08:34:56.103" v="10133" actId="478"/>
          <ac:spMkLst>
            <pc:docMk/>
            <pc:sldMk cId="1186428888" sldId="316"/>
            <ac:spMk id="20" creationId="{7E557F08-6DE8-F4DD-81BC-2DC296A47222}"/>
          </ac:spMkLst>
        </pc:spChg>
        <pc:spChg chg="add mod">
          <ac:chgData name="Patrick Michl" userId="685404795b2c697c" providerId="LiveId" clId="{275424AB-D331-406A-897F-A39276200AB5}" dt="2022-06-19T08:43:15.893" v="10346"/>
          <ac:spMkLst>
            <pc:docMk/>
            <pc:sldMk cId="1186428888" sldId="316"/>
            <ac:spMk id="21" creationId="{7D4BCE43-BAA9-93AC-ABFC-C31CA846163B}"/>
          </ac:spMkLst>
        </pc:spChg>
        <pc:cxnChg chg="mod">
          <ac:chgData name="Patrick Michl" userId="685404795b2c697c" providerId="LiveId" clId="{275424AB-D331-406A-897F-A39276200AB5}" dt="2022-06-19T08:35:03.597" v="10143" actId="1035"/>
          <ac:cxnSpMkLst>
            <pc:docMk/>
            <pc:sldMk cId="1186428888" sldId="316"/>
            <ac:cxnSpMk id="26" creationId="{04CCC62D-06E5-9AD3-2F1E-22674E581FB0}"/>
          </ac:cxnSpMkLst>
        </pc:cxnChg>
        <pc:cxnChg chg="mod">
          <ac:chgData name="Patrick Michl" userId="685404795b2c697c" providerId="LiveId" clId="{275424AB-D331-406A-897F-A39276200AB5}" dt="2022-06-19T08:35:03.597" v="10143" actId="1035"/>
          <ac:cxnSpMkLst>
            <pc:docMk/>
            <pc:sldMk cId="1186428888" sldId="316"/>
            <ac:cxnSpMk id="32" creationId="{6EEE0419-D13E-F004-5686-F4C170006B5C}"/>
          </ac:cxnSpMkLst>
        </pc:cxnChg>
        <pc:cxnChg chg="mod">
          <ac:chgData name="Patrick Michl" userId="685404795b2c697c" providerId="LiveId" clId="{275424AB-D331-406A-897F-A39276200AB5}" dt="2022-06-19T08:35:03.597" v="10143" actId="1035"/>
          <ac:cxnSpMkLst>
            <pc:docMk/>
            <pc:sldMk cId="1186428888" sldId="316"/>
            <ac:cxnSpMk id="36" creationId="{1F746D0A-ACEA-7701-824A-BAA60A089D6F}"/>
          </ac:cxnSpMkLst>
        </pc:cxnChg>
        <pc:cxnChg chg="mod">
          <ac:chgData name="Patrick Michl" userId="685404795b2c697c" providerId="LiveId" clId="{275424AB-D331-406A-897F-A39276200AB5}" dt="2022-06-19T08:35:03.597" v="10143" actId="1035"/>
          <ac:cxnSpMkLst>
            <pc:docMk/>
            <pc:sldMk cId="1186428888" sldId="316"/>
            <ac:cxnSpMk id="38" creationId="{B421004E-13C8-027C-1BD7-3BFA07A0901F}"/>
          </ac:cxnSpMkLst>
        </pc:cxnChg>
      </pc:sldChg>
      <pc:sldChg chg="addSp delSp modSp mod">
        <pc:chgData name="Patrick Michl" userId="685404795b2c697c" providerId="LiveId" clId="{275424AB-D331-406A-897F-A39276200AB5}" dt="2022-06-19T08:37:19.061" v="10202" actId="6549"/>
        <pc:sldMkLst>
          <pc:docMk/>
          <pc:sldMk cId="4202475632" sldId="318"/>
        </pc:sldMkLst>
        <pc:spChg chg="del">
          <ac:chgData name="Patrick Michl" userId="685404795b2c697c" providerId="LiveId" clId="{275424AB-D331-406A-897F-A39276200AB5}" dt="2022-06-19T08:28:14.315" v="10007" actId="478"/>
          <ac:spMkLst>
            <pc:docMk/>
            <pc:sldMk cId="4202475632" sldId="318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38.317" v="10030" actId="478"/>
          <ac:spMkLst>
            <pc:docMk/>
            <pc:sldMk cId="4202475632" sldId="318"/>
            <ac:spMk id="15" creationId="{CEFE2612-E040-7EB7-B926-61187A368845}"/>
          </ac:spMkLst>
        </pc:spChg>
        <pc:spChg chg="mod">
          <ac:chgData name="Patrick Michl" userId="685404795b2c697c" providerId="LiveId" clId="{275424AB-D331-406A-897F-A39276200AB5}" dt="2022-06-19T08:37:19.061" v="10202" actId="6549"/>
          <ac:spMkLst>
            <pc:docMk/>
            <pc:sldMk cId="4202475632" sldId="318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4:00.462" v="10121" actId="478"/>
          <ac:spMkLst>
            <pc:docMk/>
            <pc:sldMk cId="4202475632" sldId="318"/>
            <ac:spMk id="17" creationId="{123037CE-745B-09FD-055E-E8642AD3F9AD}"/>
          </ac:spMkLst>
        </pc:spChg>
        <pc:spChg chg="add del mod">
          <ac:chgData name="Patrick Michl" userId="685404795b2c697c" providerId="LiveId" clId="{275424AB-D331-406A-897F-A39276200AB5}" dt="2022-06-19T08:36:40.661" v="10198" actId="478"/>
          <ac:spMkLst>
            <pc:docMk/>
            <pc:sldMk cId="4202475632" sldId="318"/>
            <ac:spMk id="18" creationId="{50D3D276-AA88-B46D-8471-048B59DFA45F}"/>
          </ac:spMkLst>
        </pc:spChg>
        <pc:spChg chg="add mod">
          <ac:chgData name="Patrick Michl" userId="685404795b2c697c" providerId="LiveId" clId="{275424AB-D331-406A-897F-A39276200AB5}" dt="2022-06-19T08:36:40.885" v="10199"/>
          <ac:spMkLst>
            <pc:docMk/>
            <pc:sldMk cId="4202475632" sldId="318"/>
            <ac:spMk id="19" creationId="{AB6BD146-3C61-3011-F436-D96238D85FBA}"/>
          </ac:spMkLst>
        </pc:spChg>
        <pc:picChg chg="mod">
          <ac:chgData name="Patrick Michl" userId="685404795b2c697c" providerId="LiveId" clId="{275424AB-D331-406A-897F-A39276200AB5}" dt="2022-06-19T07:04:00.823" v="8424" actId="14826"/>
          <ac:picMkLst>
            <pc:docMk/>
            <pc:sldMk cId="4202475632" sldId="318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08:37:31.227" v="10205"/>
        <pc:sldMkLst>
          <pc:docMk/>
          <pc:sldMk cId="748683508" sldId="319"/>
        </pc:sldMkLst>
        <pc:spChg chg="del">
          <ac:chgData name="Patrick Michl" userId="685404795b2c697c" providerId="LiveId" clId="{275424AB-D331-406A-897F-A39276200AB5}" dt="2022-06-19T08:28:20.238" v="10009" actId="478"/>
          <ac:spMkLst>
            <pc:docMk/>
            <pc:sldMk cId="748683508" sldId="319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41.032" v="10031" actId="478"/>
          <ac:spMkLst>
            <pc:docMk/>
            <pc:sldMk cId="748683508" sldId="319"/>
            <ac:spMk id="15" creationId="{D050D828-B798-19D3-3D60-A557A3B38AD0}"/>
          </ac:spMkLst>
        </pc:spChg>
        <pc:spChg chg="mod">
          <ac:chgData name="Patrick Michl" userId="685404795b2c697c" providerId="LiveId" clId="{275424AB-D331-406A-897F-A39276200AB5}" dt="2022-06-19T08:37:26.758" v="10203" actId="6549"/>
          <ac:spMkLst>
            <pc:docMk/>
            <pc:sldMk cId="748683508" sldId="319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3:55.848" v="10119" actId="478"/>
          <ac:spMkLst>
            <pc:docMk/>
            <pc:sldMk cId="748683508" sldId="319"/>
            <ac:spMk id="17" creationId="{35D7EC7F-2980-02C5-78BB-A01234908DDD}"/>
          </ac:spMkLst>
        </pc:spChg>
        <pc:spChg chg="add del mod">
          <ac:chgData name="Patrick Michl" userId="685404795b2c697c" providerId="LiveId" clId="{275424AB-D331-406A-897F-A39276200AB5}" dt="2022-06-19T08:37:30.933" v="10204" actId="478"/>
          <ac:spMkLst>
            <pc:docMk/>
            <pc:sldMk cId="748683508" sldId="319"/>
            <ac:spMk id="18" creationId="{3DD18A23-B3D4-0793-1FB4-948F4DB3E8CB}"/>
          </ac:spMkLst>
        </pc:spChg>
        <pc:spChg chg="add mod">
          <ac:chgData name="Patrick Michl" userId="685404795b2c697c" providerId="LiveId" clId="{275424AB-D331-406A-897F-A39276200AB5}" dt="2022-06-19T08:37:31.227" v="10205"/>
          <ac:spMkLst>
            <pc:docMk/>
            <pc:sldMk cId="748683508" sldId="319"/>
            <ac:spMk id="19" creationId="{6D1FCD5D-9A8B-A384-8948-699DBBD04C6C}"/>
          </ac:spMkLst>
        </pc:spChg>
        <pc:picChg chg="mod">
          <ac:chgData name="Patrick Michl" userId="685404795b2c697c" providerId="LiveId" clId="{275424AB-D331-406A-897F-A39276200AB5}" dt="2022-06-19T07:04:27.046" v="8425" actId="14826"/>
          <ac:picMkLst>
            <pc:docMk/>
            <pc:sldMk cId="748683508" sldId="319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08:37:41.748" v="10208"/>
        <pc:sldMkLst>
          <pc:docMk/>
          <pc:sldMk cId="1332802095" sldId="320"/>
        </pc:sldMkLst>
        <pc:spChg chg="del">
          <ac:chgData name="Patrick Michl" userId="685404795b2c697c" providerId="LiveId" clId="{275424AB-D331-406A-897F-A39276200AB5}" dt="2022-06-19T08:28:25.958" v="10011" actId="478"/>
          <ac:spMkLst>
            <pc:docMk/>
            <pc:sldMk cId="1332802095" sldId="320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7:13.569" v="9999"/>
          <ac:spMkLst>
            <pc:docMk/>
            <pc:sldMk cId="1332802095" sldId="320"/>
            <ac:spMk id="15" creationId="{2D8EE65D-9B3C-77A7-4A7C-6155E7412F26}"/>
          </ac:spMkLst>
        </pc:spChg>
        <pc:spChg chg="mod">
          <ac:chgData name="Patrick Michl" userId="685404795b2c697c" providerId="LiveId" clId="{275424AB-D331-406A-897F-A39276200AB5}" dt="2022-06-19T08:37:37.861" v="10206" actId="6549"/>
          <ac:spMkLst>
            <pc:docMk/>
            <pc:sldMk cId="1332802095" sldId="320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29:43.647" v="10032" actId="478"/>
          <ac:spMkLst>
            <pc:docMk/>
            <pc:sldMk cId="1332802095" sldId="320"/>
            <ac:spMk id="17" creationId="{17A0A268-5EC4-93B2-2505-03A6FDEBECAE}"/>
          </ac:spMkLst>
        </pc:spChg>
        <pc:spChg chg="add del mod">
          <ac:chgData name="Patrick Michl" userId="685404795b2c697c" providerId="LiveId" clId="{275424AB-D331-406A-897F-A39276200AB5}" dt="2022-06-19T08:33:51.426" v="10117" actId="478"/>
          <ac:spMkLst>
            <pc:docMk/>
            <pc:sldMk cId="1332802095" sldId="320"/>
            <ac:spMk id="18" creationId="{F0007478-10DE-D485-2AA9-2F2FEF1C64F4}"/>
          </ac:spMkLst>
        </pc:spChg>
        <pc:spChg chg="add del mod">
          <ac:chgData name="Patrick Michl" userId="685404795b2c697c" providerId="LiveId" clId="{275424AB-D331-406A-897F-A39276200AB5}" dt="2022-06-19T08:37:41.405" v="10207" actId="478"/>
          <ac:spMkLst>
            <pc:docMk/>
            <pc:sldMk cId="1332802095" sldId="320"/>
            <ac:spMk id="19" creationId="{03DAEDC2-F251-BBEC-D8EC-A080FC31F80A}"/>
          </ac:spMkLst>
        </pc:spChg>
        <pc:spChg chg="add mod">
          <ac:chgData name="Patrick Michl" userId="685404795b2c697c" providerId="LiveId" clId="{275424AB-D331-406A-897F-A39276200AB5}" dt="2022-06-19T08:37:41.748" v="10208"/>
          <ac:spMkLst>
            <pc:docMk/>
            <pc:sldMk cId="1332802095" sldId="320"/>
            <ac:spMk id="20" creationId="{63B8EF52-2D70-AE3B-39DD-71F8427421CC}"/>
          </ac:spMkLst>
        </pc:spChg>
        <pc:picChg chg="mod">
          <ac:chgData name="Patrick Michl" userId="685404795b2c697c" providerId="LiveId" clId="{275424AB-D331-406A-897F-A39276200AB5}" dt="2022-06-19T07:04:44.021" v="8426" actId="14826"/>
          <ac:picMkLst>
            <pc:docMk/>
            <pc:sldMk cId="1332802095" sldId="320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08:37:51.181" v="10211"/>
        <pc:sldMkLst>
          <pc:docMk/>
          <pc:sldMk cId="1434371001" sldId="321"/>
        </pc:sldMkLst>
        <pc:spChg chg="del">
          <ac:chgData name="Patrick Michl" userId="685404795b2c697c" providerId="LiveId" clId="{275424AB-D331-406A-897F-A39276200AB5}" dt="2022-06-19T08:28:32.225" v="10013" actId="478"/>
          <ac:spMkLst>
            <pc:docMk/>
            <pc:sldMk cId="1434371001" sldId="321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45.692" v="10033" actId="478"/>
          <ac:spMkLst>
            <pc:docMk/>
            <pc:sldMk cId="1434371001" sldId="321"/>
            <ac:spMk id="15" creationId="{316D236E-B624-C9AE-60B8-457AE8A0AFED}"/>
          </ac:spMkLst>
        </pc:spChg>
        <pc:spChg chg="mod">
          <ac:chgData name="Patrick Michl" userId="685404795b2c697c" providerId="LiveId" clId="{275424AB-D331-406A-897F-A39276200AB5}" dt="2022-06-19T08:37:47.048" v="10209" actId="6549"/>
          <ac:spMkLst>
            <pc:docMk/>
            <pc:sldMk cId="1434371001" sldId="321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3:47.319" v="10115" actId="478"/>
          <ac:spMkLst>
            <pc:docMk/>
            <pc:sldMk cId="1434371001" sldId="321"/>
            <ac:spMk id="17" creationId="{3F70385E-7B11-8F0E-9650-A96DBBEC8E0F}"/>
          </ac:spMkLst>
        </pc:spChg>
        <pc:spChg chg="add del mod">
          <ac:chgData name="Patrick Michl" userId="685404795b2c697c" providerId="LiveId" clId="{275424AB-D331-406A-897F-A39276200AB5}" dt="2022-06-19T08:37:50.918" v="10210" actId="478"/>
          <ac:spMkLst>
            <pc:docMk/>
            <pc:sldMk cId="1434371001" sldId="321"/>
            <ac:spMk id="18" creationId="{994F3993-C2DD-CD8C-FE03-570FF6BCEADD}"/>
          </ac:spMkLst>
        </pc:spChg>
        <pc:spChg chg="add mod">
          <ac:chgData name="Patrick Michl" userId="685404795b2c697c" providerId="LiveId" clId="{275424AB-D331-406A-897F-A39276200AB5}" dt="2022-06-19T08:37:51.181" v="10211"/>
          <ac:spMkLst>
            <pc:docMk/>
            <pc:sldMk cId="1434371001" sldId="321"/>
            <ac:spMk id="19" creationId="{7BDB1071-108D-58BD-0CD5-2DD73749AAA5}"/>
          </ac:spMkLst>
        </pc:spChg>
        <pc:picChg chg="mod">
          <ac:chgData name="Patrick Michl" userId="685404795b2c697c" providerId="LiveId" clId="{275424AB-D331-406A-897F-A39276200AB5}" dt="2022-06-19T07:05:05.984" v="8427" actId="14826"/>
          <ac:picMkLst>
            <pc:docMk/>
            <pc:sldMk cId="1434371001" sldId="321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08:37:59.701" v="10214"/>
        <pc:sldMkLst>
          <pc:docMk/>
          <pc:sldMk cId="2243639514" sldId="322"/>
        </pc:sldMkLst>
        <pc:spChg chg="del">
          <ac:chgData name="Patrick Michl" userId="685404795b2c697c" providerId="LiveId" clId="{275424AB-D331-406A-897F-A39276200AB5}" dt="2022-06-19T08:28:37.841" v="10015" actId="478"/>
          <ac:spMkLst>
            <pc:docMk/>
            <pc:sldMk cId="2243639514" sldId="322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4:49.468" v="9989" actId="21"/>
          <ac:spMkLst>
            <pc:docMk/>
            <pc:sldMk cId="2243639514" sldId="322"/>
            <ac:spMk id="15" creationId="{A0648412-5ED1-EB01-CEB1-95F49635BE37}"/>
          </ac:spMkLst>
        </pc:spChg>
        <pc:spChg chg="mod">
          <ac:chgData name="Patrick Michl" userId="685404795b2c697c" providerId="LiveId" clId="{275424AB-D331-406A-897F-A39276200AB5}" dt="2022-06-19T08:37:55.475" v="10212" actId="6549"/>
          <ac:spMkLst>
            <pc:docMk/>
            <pc:sldMk cId="2243639514" sldId="322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26:44.754" v="9995"/>
          <ac:spMkLst>
            <pc:docMk/>
            <pc:sldMk cId="2243639514" sldId="322"/>
            <ac:spMk id="17" creationId="{68ADE5E9-4FA2-3959-3ADF-5CBA61C81C40}"/>
          </ac:spMkLst>
        </pc:spChg>
        <pc:spChg chg="add del mod">
          <ac:chgData name="Patrick Michl" userId="685404795b2c697c" providerId="LiveId" clId="{275424AB-D331-406A-897F-A39276200AB5}" dt="2022-06-19T08:27:22.418" v="10001"/>
          <ac:spMkLst>
            <pc:docMk/>
            <pc:sldMk cId="2243639514" sldId="322"/>
            <ac:spMk id="18" creationId="{8BA6D30F-1AF9-5912-78AD-422121471A03}"/>
          </ac:spMkLst>
        </pc:spChg>
        <pc:spChg chg="add del mod">
          <ac:chgData name="Patrick Michl" userId="685404795b2c697c" providerId="LiveId" clId="{275424AB-D331-406A-897F-A39276200AB5}" dt="2022-06-19T08:29:48.264" v="10034" actId="478"/>
          <ac:spMkLst>
            <pc:docMk/>
            <pc:sldMk cId="2243639514" sldId="322"/>
            <ac:spMk id="19" creationId="{61A6CB5D-DB15-60E5-61C7-96DB51F9CCF6}"/>
          </ac:spMkLst>
        </pc:spChg>
        <pc:spChg chg="add del mod">
          <ac:chgData name="Patrick Michl" userId="685404795b2c697c" providerId="LiveId" clId="{275424AB-D331-406A-897F-A39276200AB5}" dt="2022-06-19T08:33:43.600" v="10113" actId="478"/>
          <ac:spMkLst>
            <pc:docMk/>
            <pc:sldMk cId="2243639514" sldId="322"/>
            <ac:spMk id="20" creationId="{2F430A52-8CBD-AE43-9208-A51CE8057F5F}"/>
          </ac:spMkLst>
        </pc:spChg>
        <pc:spChg chg="add del mod">
          <ac:chgData name="Patrick Michl" userId="685404795b2c697c" providerId="LiveId" clId="{275424AB-D331-406A-897F-A39276200AB5}" dt="2022-06-19T08:37:59.460" v="10213" actId="478"/>
          <ac:spMkLst>
            <pc:docMk/>
            <pc:sldMk cId="2243639514" sldId="322"/>
            <ac:spMk id="21" creationId="{3C7A5528-85CC-C3C2-8793-0B50D0DA471B}"/>
          </ac:spMkLst>
        </pc:spChg>
        <pc:spChg chg="add mod">
          <ac:chgData name="Patrick Michl" userId="685404795b2c697c" providerId="LiveId" clId="{275424AB-D331-406A-897F-A39276200AB5}" dt="2022-06-19T08:37:59.701" v="10214"/>
          <ac:spMkLst>
            <pc:docMk/>
            <pc:sldMk cId="2243639514" sldId="322"/>
            <ac:spMk id="22" creationId="{FFA3A679-C333-A88B-C867-A12FB067B278}"/>
          </ac:spMkLst>
        </pc:spChg>
        <pc:picChg chg="mod">
          <ac:chgData name="Patrick Michl" userId="685404795b2c697c" providerId="LiveId" clId="{275424AB-D331-406A-897F-A39276200AB5}" dt="2022-06-19T07:05:24.200" v="8428" actId="14826"/>
          <ac:picMkLst>
            <pc:docMk/>
            <pc:sldMk cId="2243639514" sldId="322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08:50:28.691" v="10412" actId="113"/>
        <pc:sldMkLst>
          <pc:docMk/>
          <pc:sldMk cId="4161242683" sldId="326"/>
        </pc:sldMkLst>
        <pc:spChg chg="del">
          <ac:chgData name="Patrick Michl" userId="685404795b2c697c" providerId="LiveId" clId="{275424AB-D331-406A-897F-A39276200AB5}" dt="2022-06-19T08:41:38.181" v="10310" actId="478"/>
          <ac:spMkLst>
            <pc:docMk/>
            <pc:sldMk cId="4161242683" sldId="326"/>
            <ac:spMk id="9" creationId="{712D236D-1D1C-BBBE-EFAD-23B9631A4B89}"/>
          </ac:spMkLst>
        </pc:spChg>
        <pc:spChg chg="add mod">
          <ac:chgData name="Patrick Michl" userId="685404795b2c697c" providerId="LiveId" clId="{275424AB-D331-406A-897F-A39276200AB5}" dt="2022-06-19T08:50:28.691" v="10412" actId="113"/>
          <ac:spMkLst>
            <pc:docMk/>
            <pc:sldMk cId="4161242683" sldId="326"/>
            <ac:spMk id="10" creationId="{F3D8739F-1746-98D7-FA54-E77786124AAE}"/>
          </ac:spMkLst>
        </pc:spChg>
      </pc:sldChg>
      <pc:sldChg chg="addSp delSp modSp mod">
        <pc:chgData name="Patrick Michl" userId="685404795b2c697c" providerId="LiveId" clId="{275424AB-D331-406A-897F-A39276200AB5}" dt="2022-06-19T08:36:31.110" v="10197" actId="6549"/>
        <pc:sldMkLst>
          <pc:docMk/>
          <pc:sldMk cId="130672606" sldId="327"/>
        </pc:sldMkLst>
        <pc:spChg chg="del">
          <ac:chgData name="Patrick Michl" userId="685404795b2c697c" providerId="LiveId" clId="{275424AB-D331-406A-897F-A39276200AB5}" dt="2022-06-19T08:28:08.494" v="10005" actId="478"/>
          <ac:spMkLst>
            <pc:docMk/>
            <pc:sldMk cId="130672606" sldId="327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36.603" v="10029" actId="478"/>
          <ac:spMkLst>
            <pc:docMk/>
            <pc:sldMk cId="130672606" sldId="327"/>
            <ac:spMk id="15" creationId="{1EE182B7-138F-1143-8783-E711FB3B48DA}"/>
          </ac:spMkLst>
        </pc:spChg>
        <pc:spChg chg="mod">
          <ac:chgData name="Patrick Michl" userId="685404795b2c697c" providerId="LiveId" clId="{275424AB-D331-406A-897F-A39276200AB5}" dt="2022-06-19T08:36:31.110" v="10197" actId="6549"/>
          <ac:spMkLst>
            <pc:docMk/>
            <pc:sldMk cId="130672606" sldId="327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4:05.170" v="10123" actId="478"/>
          <ac:spMkLst>
            <pc:docMk/>
            <pc:sldMk cId="130672606" sldId="327"/>
            <ac:spMk id="17" creationId="{B55219D0-5B85-E504-C7D1-B96D061DF6DE}"/>
          </ac:spMkLst>
        </pc:spChg>
        <pc:spChg chg="add mod">
          <ac:chgData name="Patrick Michl" userId="685404795b2c697c" providerId="LiveId" clId="{275424AB-D331-406A-897F-A39276200AB5}" dt="2022-06-19T08:36:26.233" v="10196" actId="20577"/>
          <ac:spMkLst>
            <pc:docMk/>
            <pc:sldMk cId="130672606" sldId="327"/>
            <ac:spMk id="18" creationId="{EFC8067F-D6DC-AD52-93E4-B5286647FDA1}"/>
          </ac:spMkLst>
        </pc:spChg>
        <pc:picChg chg="mod">
          <ac:chgData name="Patrick Michl" userId="685404795b2c697c" providerId="LiveId" clId="{275424AB-D331-406A-897F-A39276200AB5}" dt="2022-06-19T07:03:47.323" v="8423" actId="14826"/>
          <ac:picMkLst>
            <pc:docMk/>
            <pc:sldMk cId="130672606" sldId="327"/>
            <ac:picMk id="5" creationId="{F1D0D8FF-B2F7-F33E-0471-00FD8ACC4B6C}"/>
          </ac:picMkLst>
        </pc:picChg>
      </pc:sldChg>
      <pc:sldChg chg="addSp delSp modSp mod">
        <pc:chgData name="Patrick Michl" userId="685404795b2c697c" providerId="LiveId" clId="{275424AB-D331-406A-897F-A39276200AB5}" dt="2022-06-19T10:58:14.743" v="11194" actId="20577"/>
        <pc:sldMkLst>
          <pc:docMk/>
          <pc:sldMk cId="2012261691" sldId="328"/>
        </pc:sldMkLst>
        <pc:spChg chg="add mod">
          <ac:chgData name="Patrick Michl" userId="685404795b2c697c" providerId="LiveId" clId="{275424AB-D331-406A-897F-A39276200AB5}" dt="2022-06-19T10:58:14.743" v="11194" actId="20577"/>
          <ac:spMkLst>
            <pc:docMk/>
            <pc:sldMk cId="2012261691" sldId="328"/>
            <ac:spMk id="17" creationId="{CB8C91AF-9D28-1F41-9F3F-A08909BA6293}"/>
          </ac:spMkLst>
        </pc:spChg>
        <pc:spChg chg="del mod">
          <ac:chgData name="Patrick Michl" userId="685404795b2c697c" providerId="LiveId" clId="{275424AB-D331-406A-897F-A39276200AB5}" dt="2022-06-19T09:15:09.774" v="10847" actId="478"/>
          <ac:spMkLst>
            <pc:docMk/>
            <pc:sldMk cId="2012261691" sldId="328"/>
            <ac:spMk id="18" creationId="{F815F51A-41BB-F1EC-A3AD-1737D1E8F78D}"/>
          </ac:spMkLst>
        </pc:spChg>
      </pc:sldChg>
      <pc:sldChg chg="delSp modSp mod">
        <pc:chgData name="Patrick Michl" userId="685404795b2c697c" providerId="LiveId" clId="{275424AB-D331-406A-897F-A39276200AB5}" dt="2022-06-19T09:09:42.799" v="10712" actId="478"/>
        <pc:sldMkLst>
          <pc:docMk/>
          <pc:sldMk cId="2026014932" sldId="329"/>
        </pc:sldMkLst>
        <pc:spChg chg="del mod">
          <ac:chgData name="Patrick Michl" userId="685404795b2c697c" providerId="LiveId" clId="{275424AB-D331-406A-897F-A39276200AB5}" dt="2022-06-19T09:09:42.799" v="10712" actId="478"/>
          <ac:spMkLst>
            <pc:docMk/>
            <pc:sldMk cId="2026014932" sldId="329"/>
            <ac:spMk id="9" creationId="{712D236D-1D1C-BBBE-EFAD-23B9631A4B89}"/>
          </ac:spMkLst>
        </pc:spChg>
      </pc:sldChg>
      <pc:sldChg chg="addSp delSp modSp mod">
        <pc:chgData name="Patrick Michl" userId="685404795b2c697c" providerId="LiveId" clId="{275424AB-D331-406A-897F-A39276200AB5}" dt="2022-06-19T09:09:51.462" v="10713" actId="478"/>
        <pc:sldMkLst>
          <pc:docMk/>
          <pc:sldMk cId="4104510763" sldId="330"/>
        </pc:sldMkLst>
        <pc:spChg chg="add del mod">
          <ac:chgData name="Patrick Michl" userId="685404795b2c697c" providerId="LiveId" clId="{275424AB-D331-406A-897F-A39276200AB5}" dt="2022-06-19T09:09:51.462" v="10713" actId="478"/>
          <ac:spMkLst>
            <pc:docMk/>
            <pc:sldMk cId="4104510763" sldId="330"/>
            <ac:spMk id="8" creationId="{A0B7FE42-699E-713C-9DB7-6D1F619AF21C}"/>
          </ac:spMkLst>
        </pc:spChg>
        <pc:spChg chg="del">
          <ac:chgData name="Patrick Michl" userId="685404795b2c697c" providerId="LiveId" clId="{275424AB-D331-406A-897F-A39276200AB5}" dt="2022-06-19T08:42:34.378" v="10322" actId="478"/>
          <ac:spMkLst>
            <pc:docMk/>
            <pc:sldMk cId="4104510763" sldId="330"/>
            <ac:spMk id="9" creationId="{712D236D-1D1C-BBBE-EFAD-23B9631A4B89}"/>
          </ac:spMkLst>
        </pc:spChg>
        <pc:spChg chg="mod">
          <ac:chgData name="Patrick Michl" userId="685404795b2c697c" providerId="LiveId" clId="{275424AB-D331-406A-897F-A39276200AB5}" dt="2022-06-19T07:19:55.462" v="8443" actId="20577"/>
          <ac:spMkLst>
            <pc:docMk/>
            <pc:sldMk cId="4104510763" sldId="330"/>
            <ac:spMk id="35" creationId="{BF4DE7ED-8387-0306-78C8-248EB7AFDB54}"/>
          </ac:spMkLst>
        </pc:spChg>
      </pc:sldChg>
      <pc:sldChg chg="addSp delSp modSp mod">
        <pc:chgData name="Patrick Michl" userId="685404795b2c697c" providerId="LiveId" clId="{275424AB-D331-406A-897F-A39276200AB5}" dt="2022-06-19T09:10:23.285" v="10728" actId="113"/>
        <pc:sldMkLst>
          <pc:docMk/>
          <pc:sldMk cId="3077900308" sldId="331"/>
        </pc:sldMkLst>
        <pc:spChg chg="del">
          <ac:chgData name="Patrick Michl" userId="685404795b2c697c" providerId="LiveId" clId="{275424AB-D331-406A-897F-A39276200AB5}" dt="2022-06-19T08:27:54.145" v="10003" actId="478"/>
          <ac:spMkLst>
            <pc:docMk/>
            <pc:sldMk cId="3077900308" sldId="331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33.742" v="10028" actId="478"/>
          <ac:spMkLst>
            <pc:docMk/>
            <pc:sldMk cId="3077900308" sldId="331"/>
            <ac:spMk id="15" creationId="{CF649FF1-3BC4-97FF-21A0-24FCD84CA412}"/>
          </ac:spMkLst>
        </pc:spChg>
        <pc:spChg chg="mod">
          <ac:chgData name="Patrick Michl" userId="685404795b2c697c" providerId="LiveId" clId="{275424AB-D331-406A-897F-A39276200AB5}" dt="2022-06-19T09:10:23.285" v="10728" actId="113"/>
          <ac:spMkLst>
            <pc:docMk/>
            <pc:sldMk cId="3077900308" sldId="331"/>
            <ac:spMk id="16" creationId="{472CBC34-1225-F82E-AB52-6B97820D06E7}"/>
          </ac:spMkLst>
        </pc:spChg>
        <pc:spChg chg="add del mod">
          <ac:chgData name="Patrick Michl" userId="685404795b2c697c" providerId="LiveId" clId="{275424AB-D331-406A-897F-A39276200AB5}" dt="2022-06-19T08:34:09.886" v="10125" actId="478"/>
          <ac:spMkLst>
            <pc:docMk/>
            <pc:sldMk cId="3077900308" sldId="331"/>
            <ac:spMk id="17" creationId="{999DEC25-6E5D-9DDA-2DD8-49602433C6CE}"/>
          </ac:spMkLst>
        </pc:spChg>
        <pc:spChg chg="add del mod">
          <ac:chgData name="Patrick Michl" userId="685404795b2c697c" providerId="LiveId" clId="{275424AB-D331-406A-897F-A39276200AB5}" dt="2022-06-19T08:36:47.373" v="10200" actId="478"/>
          <ac:spMkLst>
            <pc:docMk/>
            <pc:sldMk cId="3077900308" sldId="331"/>
            <ac:spMk id="18" creationId="{54A7B6CC-BBF2-2C7B-530D-07EE159A0C3C}"/>
          </ac:spMkLst>
        </pc:spChg>
        <pc:spChg chg="add del mod">
          <ac:chgData name="Patrick Michl" userId="685404795b2c697c" providerId="LiveId" clId="{275424AB-D331-406A-897F-A39276200AB5}" dt="2022-06-19T09:10:06.069" v="10714" actId="478"/>
          <ac:spMkLst>
            <pc:docMk/>
            <pc:sldMk cId="3077900308" sldId="331"/>
            <ac:spMk id="19" creationId="{719574BA-4780-48AB-0AE4-A8FB35EC2043}"/>
          </ac:spMkLst>
        </pc:spChg>
      </pc:sldChg>
      <pc:sldChg chg="addSp delSp modSp mod">
        <pc:chgData name="Patrick Michl" userId="685404795b2c697c" providerId="LiveId" clId="{275424AB-D331-406A-897F-A39276200AB5}" dt="2022-06-19T09:11:43.387" v="10771" actId="113"/>
        <pc:sldMkLst>
          <pc:docMk/>
          <pc:sldMk cId="980363478" sldId="332"/>
        </pc:sldMkLst>
        <pc:spChg chg="del">
          <ac:chgData name="Patrick Michl" userId="685404795b2c697c" providerId="LiveId" clId="{275424AB-D331-406A-897F-A39276200AB5}" dt="2022-06-19T08:28:48.589" v="10017" actId="478"/>
          <ac:spMkLst>
            <pc:docMk/>
            <pc:sldMk cId="980363478" sldId="332"/>
            <ac:spMk id="14" creationId="{D22CCE9B-D16A-E79A-BAF5-39B457A431BF}"/>
          </ac:spMkLst>
        </pc:spChg>
        <pc:spChg chg="add del mod">
          <ac:chgData name="Patrick Michl" userId="685404795b2c697c" providerId="LiveId" clId="{275424AB-D331-406A-897F-A39276200AB5}" dt="2022-06-19T08:29:50.140" v="10035" actId="478"/>
          <ac:spMkLst>
            <pc:docMk/>
            <pc:sldMk cId="980363478" sldId="332"/>
            <ac:spMk id="15" creationId="{AA1C0933-128D-C0D7-9F8C-FC25D500B9BB}"/>
          </ac:spMkLst>
        </pc:spChg>
        <pc:spChg chg="mod">
          <ac:chgData name="Patrick Michl" userId="685404795b2c697c" providerId="LiveId" clId="{275424AB-D331-406A-897F-A39276200AB5}" dt="2022-06-19T09:11:43.387" v="10771" actId="113"/>
          <ac:spMkLst>
            <pc:docMk/>
            <pc:sldMk cId="980363478" sldId="332"/>
            <ac:spMk id="16" creationId="{472CBC34-1225-F82E-AB52-6B97820D06E7}"/>
          </ac:spMkLst>
        </pc:spChg>
        <pc:spChg chg="add del mod">
          <ac:chgData name="Patrick Michl" userId="685404795b2c697c" providerId="LiveId" clId="{275424AB-D331-406A-897F-A39276200AB5}" dt="2022-06-19T08:33:39.303" v="10111" actId="478"/>
          <ac:spMkLst>
            <pc:docMk/>
            <pc:sldMk cId="980363478" sldId="332"/>
            <ac:spMk id="17" creationId="{41F0CC71-7700-58A2-ABE0-42DA35541AA3}"/>
          </ac:spMkLst>
        </pc:spChg>
        <pc:spChg chg="add del mod">
          <ac:chgData name="Patrick Michl" userId="685404795b2c697c" providerId="LiveId" clId="{275424AB-D331-406A-897F-A39276200AB5}" dt="2022-06-19T08:38:07.901" v="10215" actId="478"/>
          <ac:spMkLst>
            <pc:docMk/>
            <pc:sldMk cId="980363478" sldId="332"/>
            <ac:spMk id="18" creationId="{FC886A90-CDA0-64E5-E3C7-8D39E3767E81}"/>
          </ac:spMkLst>
        </pc:spChg>
      </pc:sldChg>
      <pc:sldChg chg="addSp delSp modSp mod">
        <pc:chgData name="Patrick Michl" userId="685404795b2c697c" providerId="LiveId" clId="{275424AB-D331-406A-897F-A39276200AB5}" dt="2022-06-19T14:39:18.692" v="13928" actId="207"/>
        <pc:sldMkLst>
          <pc:docMk/>
          <pc:sldMk cId="1743837888" sldId="333"/>
        </pc:sldMkLst>
        <pc:spChg chg="add del mod">
          <ac:chgData name="Patrick Michl" userId="685404795b2c697c" providerId="LiveId" clId="{275424AB-D331-406A-897F-A39276200AB5}" dt="2022-06-19T08:29:52.840" v="10036" actId="478"/>
          <ac:spMkLst>
            <pc:docMk/>
            <pc:sldMk cId="1743837888" sldId="333"/>
            <ac:spMk id="14" creationId="{04CC23F5-300F-0034-9802-7D8E4DC2D62B}"/>
          </ac:spMkLst>
        </pc:spChg>
        <pc:spChg chg="del">
          <ac:chgData name="Patrick Michl" userId="685404795b2c697c" providerId="LiveId" clId="{275424AB-D331-406A-897F-A39276200AB5}" dt="2022-06-19T08:28:54.429" v="10019" actId="478"/>
          <ac:spMkLst>
            <pc:docMk/>
            <pc:sldMk cId="1743837888" sldId="333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1:56.603" v="10785" actId="20577"/>
          <ac:spMkLst>
            <pc:docMk/>
            <pc:sldMk cId="1743837888" sldId="333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3:36.023" v="10109" actId="478"/>
          <ac:spMkLst>
            <pc:docMk/>
            <pc:sldMk cId="1743837888" sldId="333"/>
            <ac:spMk id="17" creationId="{35494FB3-8831-4069-7833-F1A85EADC975}"/>
          </ac:spMkLst>
        </pc:spChg>
        <pc:spChg chg="add mod">
          <ac:chgData name="Patrick Michl" userId="685404795b2c697c" providerId="LiveId" clId="{275424AB-D331-406A-897F-A39276200AB5}" dt="2022-06-19T08:38:18.621" v="10235" actId="20577"/>
          <ac:spMkLst>
            <pc:docMk/>
            <pc:sldMk cId="1743837888" sldId="333"/>
            <ac:spMk id="18" creationId="{20F96E01-A388-88A1-64F6-48656E1F2A5D}"/>
          </ac:spMkLst>
        </pc:spChg>
        <pc:spChg chg="mod">
          <ac:chgData name="Patrick Michl" userId="685404795b2c697c" providerId="LiveId" clId="{275424AB-D331-406A-897F-A39276200AB5}" dt="2022-06-19T14:39:18.692" v="13928" actId="207"/>
          <ac:spMkLst>
            <pc:docMk/>
            <pc:sldMk cId="1743837888" sldId="333"/>
            <ac:spMk id="20" creationId="{4B25DC1D-9E1B-A98E-32DF-EC5DA5343A9A}"/>
          </ac:spMkLst>
        </pc:spChg>
      </pc:sldChg>
      <pc:sldChg chg="addSp delSp modSp mod">
        <pc:chgData name="Patrick Michl" userId="685404795b2c697c" providerId="LiveId" clId="{275424AB-D331-406A-897F-A39276200AB5}" dt="2022-06-19T14:39:26.630" v="13929" actId="207"/>
        <pc:sldMkLst>
          <pc:docMk/>
          <pc:sldMk cId="58592414" sldId="335"/>
        </pc:sldMkLst>
        <pc:spChg chg="mod">
          <ac:chgData name="Patrick Michl" userId="685404795b2c697c" providerId="LiveId" clId="{275424AB-D331-406A-897F-A39276200AB5}" dt="2022-06-19T14:39:26.630" v="13929" actId="207"/>
          <ac:spMkLst>
            <pc:docMk/>
            <pc:sldMk cId="58592414" sldId="335"/>
            <ac:spMk id="14" creationId="{FE9A140A-A4C8-E4F8-BEC2-EB327067418F}"/>
          </ac:spMkLst>
        </pc:spChg>
        <pc:spChg chg="del">
          <ac:chgData name="Patrick Michl" userId="685404795b2c697c" providerId="LiveId" clId="{275424AB-D331-406A-897F-A39276200AB5}" dt="2022-06-19T08:29:00.489" v="10021" actId="478"/>
          <ac:spMkLst>
            <pc:docMk/>
            <pc:sldMk cId="58592414" sldId="335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2:07.282" v="10787" actId="20577"/>
          <ac:spMkLst>
            <pc:docMk/>
            <pc:sldMk cId="58592414" sldId="335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29:55.645" v="10037" actId="478"/>
          <ac:spMkLst>
            <pc:docMk/>
            <pc:sldMk cId="58592414" sldId="335"/>
            <ac:spMk id="17" creationId="{DBE7F8CA-80CC-BC13-9EBE-B6161C401E9F}"/>
          </ac:spMkLst>
        </pc:spChg>
        <pc:spChg chg="add del mod">
          <ac:chgData name="Patrick Michl" userId="685404795b2c697c" providerId="LiveId" clId="{275424AB-D331-406A-897F-A39276200AB5}" dt="2022-06-19T08:33:31.848" v="10107" actId="478"/>
          <ac:spMkLst>
            <pc:docMk/>
            <pc:sldMk cId="58592414" sldId="335"/>
            <ac:spMk id="19" creationId="{491BD3F6-02B4-F562-578C-D4EC10731FA1}"/>
          </ac:spMkLst>
        </pc:spChg>
        <pc:spChg chg="mod ord">
          <ac:chgData name="Patrick Michl" userId="685404795b2c697c" providerId="LiveId" clId="{275424AB-D331-406A-897F-A39276200AB5}" dt="2022-06-19T07:44:17.072" v="9177" actId="20577"/>
          <ac:spMkLst>
            <pc:docMk/>
            <pc:sldMk cId="58592414" sldId="335"/>
            <ac:spMk id="20" creationId="{4B25DC1D-9E1B-A98E-32DF-EC5DA5343A9A}"/>
          </ac:spMkLst>
        </pc:spChg>
        <pc:spChg chg="add del mod">
          <ac:chgData name="Patrick Michl" userId="685404795b2c697c" providerId="LiveId" clId="{275424AB-D331-406A-897F-A39276200AB5}" dt="2022-06-19T08:38:37.725" v="10236" actId="478"/>
          <ac:spMkLst>
            <pc:docMk/>
            <pc:sldMk cId="58592414" sldId="335"/>
            <ac:spMk id="21" creationId="{C23C31C9-6047-04B1-4EB2-04B028E1E365}"/>
          </ac:spMkLst>
        </pc:spChg>
        <pc:spChg chg="add mod">
          <ac:chgData name="Patrick Michl" userId="685404795b2c697c" providerId="LiveId" clId="{275424AB-D331-406A-897F-A39276200AB5}" dt="2022-06-19T08:38:37.966" v="10237"/>
          <ac:spMkLst>
            <pc:docMk/>
            <pc:sldMk cId="58592414" sldId="335"/>
            <ac:spMk id="22" creationId="{927E12FC-5A38-3A7F-F0F5-12168CDA96AE}"/>
          </ac:spMkLst>
        </pc:spChg>
        <pc:picChg chg="mod">
          <ac:chgData name="Patrick Michl" userId="685404795b2c697c" providerId="LiveId" clId="{275424AB-D331-406A-897F-A39276200AB5}" dt="2022-06-19T07:30:03.942" v="8666" actId="1035"/>
          <ac:picMkLst>
            <pc:docMk/>
            <pc:sldMk cId="58592414" sldId="335"/>
            <ac:picMk id="4" creationId="{4E837D24-82FC-4553-A7EA-3391B60C7D2B}"/>
          </ac:picMkLst>
        </pc:picChg>
      </pc:sldChg>
      <pc:sldChg chg="addSp delSp modSp mod">
        <pc:chgData name="Patrick Michl" userId="685404795b2c697c" providerId="LiveId" clId="{275424AB-D331-406A-897F-A39276200AB5}" dt="2022-06-19T14:39:33.183" v="13930" actId="207"/>
        <pc:sldMkLst>
          <pc:docMk/>
          <pc:sldMk cId="2726341038" sldId="336"/>
        </pc:sldMkLst>
        <pc:spChg chg="mod">
          <ac:chgData name="Patrick Michl" userId="685404795b2c697c" providerId="LiveId" clId="{275424AB-D331-406A-897F-A39276200AB5}" dt="2022-06-19T07:51:55.997" v="9203" actId="207"/>
          <ac:spMkLst>
            <pc:docMk/>
            <pc:sldMk cId="2726341038" sldId="336"/>
            <ac:spMk id="14" creationId="{FE9A140A-A4C8-E4F8-BEC2-EB327067418F}"/>
          </ac:spMkLst>
        </pc:spChg>
        <pc:spChg chg="del">
          <ac:chgData name="Patrick Michl" userId="685404795b2c697c" providerId="LiveId" clId="{275424AB-D331-406A-897F-A39276200AB5}" dt="2022-06-19T08:29:06.008" v="10023" actId="478"/>
          <ac:spMkLst>
            <pc:docMk/>
            <pc:sldMk cId="2726341038" sldId="336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2:19.689" v="10789" actId="20577"/>
          <ac:spMkLst>
            <pc:docMk/>
            <pc:sldMk cId="2726341038" sldId="336"/>
            <ac:spMk id="16" creationId="{F0FC9A13-E159-CCCA-9697-D29ABEF5C469}"/>
          </ac:spMkLst>
        </pc:spChg>
        <pc:spChg chg="mod">
          <ac:chgData name="Patrick Michl" userId="685404795b2c697c" providerId="LiveId" clId="{275424AB-D331-406A-897F-A39276200AB5}" dt="2022-06-19T14:39:33.183" v="13930" actId="207"/>
          <ac:spMkLst>
            <pc:docMk/>
            <pc:sldMk cId="2726341038" sldId="336"/>
            <ac:spMk id="19" creationId="{CABDD582-ED04-1D85-1813-8F76B7B2BE89}"/>
          </ac:spMkLst>
        </pc:spChg>
        <pc:spChg chg="mod ord">
          <ac:chgData name="Patrick Michl" userId="685404795b2c697c" providerId="LiveId" clId="{275424AB-D331-406A-897F-A39276200AB5}" dt="2022-06-19T07:44:05.152" v="9175" actId="166"/>
          <ac:spMkLst>
            <pc:docMk/>
            <pc:sldMk cId="2726341038" sldId="336"/>
            <ac:spMk id="20" creationId="{4B25DC1D-9E1B-A98E-32DF-EC5DA5343A9A}"/>
          </ac:spMkLst>
        </pc:spChg>
        <pc:spChg chg="add del mod">
          <ac:chgData name="Patrick Michl" userId="685404795b2c697c" providerId="LiveId" clId="{275424AB-D331-406A-897F-A39276200AB5}" dt="2022-06-19T08:29:58.176" v="10038" actId="478"/>
          <ac:spMkLst>
            <pc:docMk/>
            <pc:sldMk cId="2726341038" sldId="336"/>
            <ac:spMk id="22" creationId="{A9642D4C-34FC-F6C6-A6EB-B78871A94DEF}"/>
          </ac:spMkLst>
        </pc:spChg>
        <pc:spChg chg="add del mod">
          <ac:chgData name="Patrick Michl" userId="685404795b2c697c" providerId="LiveId" clId="{275424AB-D331-406A-897F-A39276200AB5}" dt="2022-06-19T08:33:27.614" v="10105" actId="478"/>
          <ac:spMkLst>
            <pc:docMk/>
            <pc:sldMk cId="2726341038" sldId="336"/>
            <ac:spMk id="24" creationId="{DE93558D-5BB6-61CC-A899-170F49ADC792}"/>
          </ac:spMkLst>
        </pc:spChg>
        <pc:spChg chg="add del mod">
          <ac:chgData name="Patrick Michl" userId="685404795b2c697c" providerId="LiveId" clId="{275424AB-D331-406A-897F-A39276200AB5}" dt="2022-06-19T08:38:42.885" v="10238" actId="478"/>
          <ac:spMkLst>
            <pc:docMk/>
            <pc:sldMk cId="2726341038" sldId="336"/>
            <ac:spMk id="25" creationId="{EE23B643-D857-E5F8-EB51-AD0E156B0A6B}"/>
          </ac:spMkLst>
        </pc:spChg>
        <pc:spChg chg="add mod">
          <ac:chgData name="Patrick Michl" userId="685404795b2c697c" providerId="LiveId" clId="{275424AB-D331-406A-897F-A39276200AB5}" dt="2022-06-19T08:38:43.101" v="10239"/>
          <ac:spMkLst>
            <pc:docMk/>
            <pc:sldMk cId="2726341038" sldId="336"/>
            <ac:spMk id="26" creationId="{6C7CD1A0-AD07-1304-34E6-3177F79453E5}"/>
          </ac:spMkLst>
        </pc:spChg>
        <pc:picChg chg="add mod">
          <ac:chgData name="Patrick Michl" userId="685404795b2c697c" providerId="LiveId" clId="{275424AB-D331-406A-897F-A39276200AB5}" dt="2022-06-19T07:30:09.925" v="8668"/>
          <ac:picMkLst>
            <pc:docMk/>
            <pc:sldMk cId="2726341038" sldId="336"/>
            <ac:picMk id="17" creationId="{BDD81794-D168-01E2-5D7C-6D19DBB9A648}"/>
          </ac:picMkLst>
        </pc:picChg>
        <pc:picChg chg="del mod">
          <ac:chgData name="Patrick Michl" userId="685404795b2c697c" providerId="LiveId" clId="{275424AB-D331-406A-897F-A39276200AB5}" dt="2022-06-19T07:30:09.605" v="8667" actId="478"/>
          <ac:picMkLst>
            <pc:docMk/>
            <pc:sldMk cId="2726341038" sldId="336"/>
            <ac:picMk id="21" creationId="{A3661F6C-69CC-35F8-DB91-B66FA224D325}"/>
          </ac:picMkLst>
        </pc:picChg>
      </pc:sldChg>
      <pc:sldChg chg="addSp delSp modSp mod">
        <pc:chgData name="Patrick Michl" userId="685404795b2c697c" providerId="LiveId" clId="{275424AB-D331-406A-897F-A39276200AB5}" dt="2022-06-19T14:39:45.817" v="13931" actId="207"/>
        <pc:sldMkLst>
          <pc:docMk/>
          <pc:sldMk cId="3883648369" sldId="340"/>
        </pc:sldMkLst>
        <pc:spChg chg="del">
          <ac:chgData name="Patrick Michl" userId="685404795b2c697c" providerId="LiveId" clId="{275424AB-D331-406A-897F-A39276200AB5}" dt="2022-06-19T08:29:11.753" v="10025" actId="478"/>
          <ac:spMkLst>
            <pc:docMk/>
            <pc:sldMk cId="3883648369" sldId="340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2:24.458" v="10791" actId="20577"/>
          <ac:spMkLst>
            <pc:docMk/>
            <pc:sldMk cId="3883648369" sldId="340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0:01.218" v="10039" actId="478"/>
          <ac:spMkLst>
            <pc:docMk/>
            <pc:sldMk cId="3883648369" sldId="340"/>
            <ac:spMk id="17" creationId="{AAAEDEC1-6F0A-6996-3A35-44056B02E577}"/>
          </ac:spMkLst>
        </pc:spChg>
        <pc:spChg chg="add del mod">
          <ac:chgData name="Patrick Michl" userId="685404795b2c697c" providerId="LiveId" clId="{275424AB-D331-406A-897F-A39276200AB5}" dt="2022-06-19T08:33:22.197" v="10103" actId="478"/>
          <ac:spMkLst>
            <pc:docMk/>
            <pc:sldMk cId="3883648369" sldId="340"/>
            <ac:spMk id="18" creationId="{D42F716F-29D6-C5D6-2CFC-4E704E48A2B6}"/>
          </ac:spMkLst>
        </pc:spChg>
        <pc:spChg chg="add del mod">
          <ac:chgData name="Patrick Michl" userId="685404795b2c697c" providerId="LiveId" clId="{275424AB-D331-406A-897F-A39276200AB5}" dt="2022-06-19T08:38:49.229" v="10240" actId="478"/>
          <ac:spMkLst>
            <pc:docMk/>
            <pc:sldMk cId="3883648369" sldId="340"/>
            <ac:spMk id="19" creationId="{829CA192-534F-1B53-0E37-96424734453C}"/>
          </ac:spMkLst>
        </pc:spChg>
        <pc:spChg chg="mod ord">
          <ac:chgData name="Patrick Michl" userId="685404795b2c697c" providerId="LiveId" clId="{275424AB-D331-406A-897F-A39276200AB5}" dt="2022-06-19T14:39:45.817" v="13931" actId="207"/>
          <ac:spMkLst>
            <pc:docMk/>
            <pc:sldMk cId="3883648369" sldId="340"/>
            <ac:spMk id="20" creationId="{4B25DC1D-9E1B-A98E-32DF-EC5DA5343A9A}"/>
          </ac:spMkLst>
        </pc:spChg>
        <pc:spChg chg="add mod">
          <ac:chgData name="Patrick Michl" userId="685404795b2c697c" providerId="LiveId" clId="{275424AB-D331-406A-897F-A39276200AB5}" dt="2022-06-19T08:38:49.468" v="10241"/>
          <ac:spMkLst>
            <pc:docMk/>
            <pc:sldMk cId="3883648369" sldId="340"/>
            <ac:spMk id="21" creationId="{A3EB5B51-0DF6-AED1-5C45-15A2956970F0}"/>
          </ac:spMkLst>
        </pc:spChg>
        <pc:picChg chg="add mod">
          <ac:chgData name="Patrick Michl" userId="685404795b2c697c" providerId="LiveId" clId="{275424AB-D331-406A-897F-A39276200AB5}" dt="2022-06-19T07:30:14.160" v="8670"/>
          <ac:picMkLst>
            <pc:docMk/>
            <pc:sldMk cId="3883648369" sldId="340"/>
            <ac:picMk id="14" creationId="{2DC6BA69-73D9-3625-0272-6555CDEB16C8}"/>
          </ac:picMkLst>
        </pc:picChg>
        <pc:picChg chg="del mod">
          <ac:chgData name="Patrick Michl" userId="685404795b2c697c" providerId="LiveId" clId="{275424AB-D331-406A-897F-A39276200AB5}" dt="2022-06-19T07:30:13.774" v="8669" actId="478"/>
          <ac:picMkLst>
            <pc:docMk/>
            <pc:sldMk cId="3883648369" sldId="340"/>
            <ac:picMk id="23" creationId="{AAA692F3-BBC4-8048-56CB-0D3D61C5C615}"/>
          </ac:picMkLst>
        </pc:picChg>
      </pc:sldChg>
      <pc:sldChg chg="addSp delSp modSp mod">
        <pc:chgData name="Patrick Michl" userId="685404795b2c697c" providerId="LiveId" clId="{275424AB-D331-406A-897F-A39276200AB5}" dt="2022-06-19T14:39:53.567" v="13932" actId="207"/>
        <pc:sldMkLst>
          <pc:docMk/>
          <pc:sldMk cId="2942977718" sldId="341"/>
        </pc:sldMkLst>
        <pc:spChg chg="del mod">
          <ac:chgData name="Patrick Michl" userId="685404795b2c697c" providerId="LiveId" clId="{275424AB-D331-406A-897F-A39276200AB5}" dt="2022-06-19T08:31:53.749" v="10066" actId="478"/>
          <ac:spMkLst>
            <pc:docMk/>
            <pc:sldMk cId="2942977718" sldId="341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3:53.782" v="10837" actId="20577"/>
          <ac:spMkLst>
            <pc:docMk/>
            <pc:sldMk cId="2942977718" sldId="341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3:17.944" v="10101" actId="478"/>
          <ac:spMkLst>
            <pc:docMk/>
            <pc:sldMk cId="2942977718" sldId="341"/>
            <ac:spMk id="17" creationId="{AD1EB4D5-2D83-87C7-85AB-7ED8A1EB92D8}"/>
          </ac:spMkLst>
        </pc:spChg>
        <pc:spChg chg="add del mod">
          <ac:chgData name="Patrick Michl" userId="685404795b2c697c" providerId="LiveId" clId="{275424AB-D331-406A-897F-A39276200AB5}" dt="2022-06-19T08:38:54.751" v="10242" actId="478"/>
          <ac:spMkLst>
            <pc:docMk/>
            <pc:sldMk cId="2942977718" sldId="341"/>
            <ac:spMk id="18" creationId="{E3B2F231-193D-5888-1F2A-2693102C8A1E}"/>
          </ac:spMkLst>
        </pc:spChg>
        <pc:spChg chg="add mod">
          <ac:chgData name="Patrick Michl" userId="685404795b2c697c" providerId="LiveId" clId="{275424AB-D331-406A-897F-A39276200AB5}" dt="2022-06-19T08:38:54.975" v="10243"/>
          <ac:spMkLst>
            <pc:docMk/>
            <pc:sldMk cId="2942977718" sldId="341"/>
            <ac:spMk id="19" creationId="{ED5F9904-BD5D-E25C-0C3A-D5FD6511A1D4}"/>
          </ac:spMkLst>
        </pc:spChg>
        <pc:spChg chg="mod ord">
          <ac:chgData name="Patrick Michl" userId="685404795b2c697c" providerId="LiveId" clId="{275424AB-D331-406A-897F-A39276200AB5}" dt="2022-06-19T07:43:40.206" v="9170" actId="20577"/>
          <ac:spMkLst>
            <pc:docMk/>
            <pc:sldMk cId="2942977718" sldId="341"/>
            <ac:spMk id="20" creationId="{4B25DC1D-9E1B-A98E-32DF-EC5DA5343A9A}"/>
          </ac:spMkLst>
        </pc:spChg>
        <pc:spChg chg="mod ord">
          <ac:chgData name="Patrick Michl" userId="685404795b2c697c" providerId="LiveId" clId="{275424AB-D331-406A-897F-A39276200AB5}" dt="2022-06-19T14:39:53.567" v="13932" actId="207"/>
          <ac:spMkLst>
            <pc:docMk/>
            <pc:sldMk cId="2942977718" sldId="341"/>
            <ac:spMk id="22" creationId="{E6CFD0C9-FFAA-27AD-A4FB-341C03F86499}"/>
          </ac:spMkLst>
        </pc:spChg>
        <pc:picChg chg="mod">
          <ac:chgData name="Patrick Michl" userId="685404795b2c697c" providerId="LiveId" clId="{275424AB-D331-406A-897F-A39276200AB5}" dt="2022-06-19T08:32:02.735" v="10069" actId="1076"/>
          <ac:picMkLst>
            <pc:docMk/>
            <pc:sldMk cId="2942977718" sldId="341"/>
            <ac:picMk id="23" creationId="{B5EDA74B-8951-7191-73E8-EAEF4E00C283}"/>
          </ac:picMkLst>
        </pc:picChg>
      </pc:sldChg>
      <pc:sldChg chg="addSp delSp modSp mod">
        <pc:chgData name="Patrick Michl" userId="685404795b2c697c" providerId="LiveId" clId="{275424AB-D331-406A-897F-A39276200AB5}" dt="2022-06-19T14:40:11.570" v="13934" actId="207"/>
        <pc:sldMkLst>
          <pc:docMk/>
          <pc:sldMk cId="4084493934" sldId="344"/>
        </pc:sldMkLst>
        <pc:spChg chg="add del mod">
          <ac:chgData name="Patrick Michl" userId="685404795b2c697c" providerId="LiveId" clId="{275424AB-D331-406A-897F-A39276200AB5}" dt="2022-06-19T08:33:08.944" v="10097" actId="478"/>
          <ac:spMkLst>
            <pc:docMk/>
            <pc:sldMk cId="4084493934" sldId="344"/>
            <ac:spMk id="14" creationId="{12EED0F0-5FD4-76E2-43D7-E4F57F0D6405}"/>
          </ac:spMkLst>
        </pc:spChg>
        <pc:spChg chg="del">
          <ac:chgData name="Patrick Michl" userId="685404795b2c697c" providerId="LiveId" clId="{275424AB-D331-406A-897F-A39276200AB5}" dt="2022-06-19T08:32:28.446" v="10075" actId="478"/>
          <ac:spMkLst>
            <pc:docMk/>
            <pc:sldMk cId="4084493934" sldId="344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3:39.967" v="10827" actId="20577"/>
          <ac:spMkLst>
            <pc:docMk/>
            <pc:sldMk cId="4084493934" sldId="344"/>
            <ac:spMk id="16" creationId="{F0FC9A13-E159-CCCA-9697-D29ABEF5C469}"/>
          </ac:spMkLst>
        </pc:spChg>
        <pc:spChg chg="add del mod">
          <ac:chgData name="Patrick Michl" userId="685404795b2c697c" providerId="LiveId" clId="{275424AB-D331-406A-897F-A39276200AB5}" dt="2022-06-19T08:39:05.309" v="10246" actId="478"/>
          <ac:spMkLst>
            <pc:docMk/>
            <pc:sldMk cId="4084493934" sldId="344"/>
            <ac:spMk id="17" creationId="{312D917E-185E-72D4-F35D-93528FDB86E6}"/>
          </ac:spMkLst>
        </pc:spChg>
        <pc:spChg chg="add mod">
          <ac:chgData name="Patrick Michl" userId="685404795b2c697c" providerId="LiveId" clId="{275424AB-D331-406A-897F-A39276200AB5}" dt="2022-06-19T08:39:05.560" v="10247"/>
          <ac:spMkLst>
            <pc:docMk/>
            <pc:sldMk cId="4084493934" sldId="344"/>
            <ac:spMk id="18" creationId="{2DAE8355-95FE-3F4F-7E67-A644FBDA98AA}"/>
          </ac:spMkLst>
        </pc:spChg>
        <pc:spChg chg="mod ord">
          <ac:chgData name="Patrick Michl" userId="685404795b2c697c" providerId="LiveId" clId="{275424AB-D331-406A-897F-A39276200AB5}" dt="2022-06-19T14:40:11.570" v="13934" actId="207"/>
          <ac:spMkLst>
            <pc:docMk/>
            <pc:sldMk cId="4084493934" sldId="344"/>
            <ac:spMk id="20" creationId="{4B25DC1D-9E1B-A98E-32DF-EC5DA5343A9A}"/>
          </ac:spMkLst>
        </pc:spChg>
        <pc:picChg chg="mod">
          <ac:chgData name="Patrick Michl" userId="685404795b2c697c" providerId="LiveId" clId="{275424AB-D331-406A-897F-A39276200AB5}" dt="2022-06-19T07:15:34.015" v="8434" actId="14826"/>
          <ac:picMkLst>
            <pc:docMk/>
            <pc:sldMk cId="4084493934" sldId="344"/>
            <ac:picMk id="25" creationId="{1286CAC6-B608-F11C-F1EC-0D65B4DBB154}"/>
          </ac:picMkLst>
        </pc:picChg>
      </pc:sldChg>
      <pc:sldChg chg="addSp delSp modSp mod">
        <pc:chgData name="Patrick Michl" userId="685404795b2c697c" providerId="LiveId" clId="{275424AB-D331-406A-897F-A39276200AB5}" dt="2022-06-19T14:40:18.255" v="13935" actId="207"/>
        <pc:sldMkLst>
          <pc:docMk/>
          <pc:sldMk cId="939998445" sldId="346"/>
        </pc:sldMkLst>
        <pc:spChg chg="del">
          <ac:chgData name="Patrick Michl" userId="685404795b2c697c" providerId="LiveId" clId="{275424AB-D331-406A-897F-A39276200AB5}" dt="2022-06-19T08:32:38.777" v="10077" actId="478"/>
          <ac:spMkLst>
            <pc:docMk/>
            <pc:sldMk cId="939998445" sldId="346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3:17.512" v="10813" actId="20577"/>
          <ac:spMkLst>
            <pc:docMk/>
            <pc:sldMk cId="939998445" sldId="346"/>
            <ac:spMk id="16" creationId="{F0FC9A13-E159-CCCA-9697-D29ABEF5C469}"/>
          </ac:spMkLst>
        </pc:spChg>
        <pc:spChg chg="mod">
          <ac:chgData name="Patrick Michl" userId="685404795b2c697c" providerId="LiveId" clId="{275424AB-D331-406A-897F-A39276200AB5}" dt="2022-06-19T14:40:18.255" v="13935" actId="207"/>
          <ac:spMkLst>
            <pc:docMk/>
            <pc:sldMk cId="939998445" sldId="346"/>
            <ac:spMk id="19" creationId="{44FD94C4-9EE7-5604-AF0A-5A2E6E184AF1}"/>
          </ac:spMkLst>
        </pc:spChg>
        <pc:spChg chg="mod">
          <ac:chgData name="Patrick Michl" userId="685404795b2c697c" providerId="LiveId" clId="{275424AB-D331-406A-897F-A39276200AB5}" dt="2022-06-19T07:43:03.239" v="9165" actId="20577"/>
          <ac:spMkLst>
            <pc:docMk/>
            <pc:sldMk cId="939998445" sldId="346"/>
            <ac:spMk id="20" creationId="{4B25DC1D-9E1B-A98E-32DF-EC5DA5343A9A}"/>
          </ac:spMkLst>
        </pc:spChg>
        <pc:spChg chg="add del mod">
          <ac:chgData name="Patrick Michl" userId="685404795b2c697c" providerId="LiveId" clId="{275424AB-D331-406A-897F-A39276200AB5}" dt="2022-06-19T08:33:05.027" v="10095" actId="478"/>
          <ac:spMkLst>
            <pc:docMk/>
            <pc:sldMk cId="939998445" sldId="346"/>
            <ac:spMk id="21" creationId="{914FCAFD-A462-07AC-F5C5-CADA20E2D5DF}"/>
          </ac:spMkLst>
        </pc:spChg>
        <pc:spChg chg="add del mod">
          <ac:chgData name="Patrick Michl" userId="685404795b2c697c" providerId="LiveId" clId="{275424AB-D331-406A-897F-A39276200AB5}" dt="2022-06-19T08:39:10.752" v="10248" actId="478"/>
          <ac:spMkLst>
            <pc:docMk/>
            <pc:sldMk cId="939998445" sldId="346"/>
            <ac:spMk id="22" creationId="{5E4406F3-B096-6BF6-9E63-7E6B7584287C}"/>
          </ac:spMkLst>
        </pc:spChg>
        <pc:spChg chg="add mod">
          <ac:chgData name="Patrick Michl" userId="685404795b2c697c" providerId="LiveId" clId="{275424AB-D331-406A-897F-A39276200AB5}" dt="2022-06-19T08:39:10.990" v="10249"/>
          <ac:spMkLst>
            <pc:docMk/>
            <pc:sldMk cId="939998445" sldId="346"/>
            <ac:spMk id="23" creationId="{59B05A65-9662-E025-E202-8DE15B65DBB9}"/>
          </ac:spMkLst>
        </pc:spChg>
        <pc:picChg chg="mod">
          <ac:chgData name="Patrick Michl" userId="685404795b2c697c" providerId="LiveId" clId="{275424AB-D331-406A-897F-A39276200AB5}" dt="2022-06-19T09:23:50.494" v="10867" actId="14826"/>
          <ac:picMkLst>
            <pc:docMk/>
            <pc:sldMk cId="939998445" sldId="346"/>
            <ac:picMk id="18" creationId="{D8D658CF-8216-89A7-23F1-DC64700A499E}"/>
          </ac:picMkLst>
        </pc:picChg>
      </pc:sldChg>
      <pc:sldChg chg="addSp delSp modSp mod">
        <pc:chgData name="Patrick Michl" userId="685404795b2c697c" providerId="LiveId" clId="{275424AB-D331-406A-897F-A39276200AB5}" dt="2022-06-19T14:40:02.804" v="13933" actId="207"/>
        <pc:sldMkLst>
          <pc:docMk/>
          <pc:sldMk cId="4070595360" sldId="347"/>
        </pc:sldMkLst>
        <pc:spChg chg="del">
          <ac:chgData name="Patrick Michl" userId="685404795b2c697c" providerId="LiveId" clId="{275424AB-D331-406A-897F-A39276200AB5}" dt="2022-06-19T08:32:16.373" v="10073" actId="478"/>
          <ac:spMkLst>
            <pc:docMk/>
            <pc:sldMk cId="4070595360" sldId="347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3:46.787" v="10832" actId="20577"/>
          <ac:spMkLst>
            <pc:docMk/>
            <pc:sldMk cId="4070595360" sldId="347"/>
            <ac:spMk id="16" creationId="{F0FC9A13-E159-CCCA-9697-D29ABEF5C469}"/>
          </ac:spMkLst>
        </pc:spChg>
        <pc:spChg chg="mod">
          <ac:chgData name="Patrick Michl" userId="685404795b2c697c" providerId="LiveId" clId="{275424AB-D331-406A-897F-A39276200AB5}" dt="2022-06-19T14:40:02.804" v="13933" actId="207"/>
          <ac:spMkLst>
            <pc:docMk/>
            <pc:sldMk cId="4070595360" sldId="347"/>
            <ac:spMk id="17" creationId="{20F20E55-B9D3-1B76-8A4D-2A43AD014A69}"/>
          </ac:spMkLst>
        </pc:spChg>
        <pc:spChg chg="add del mod">
          <ac:chgData name="Patrick Michl" userId="685404795b2c697c" providerId="LiveId" clId="{275424AB-D331-406A-897F-A39276200AB5}" dt="2022-06-19T08:33:13.464" v="10099" actId="478"/>
          <ac:spMkLst>
            <pc:docMk/>
            <pc:sldMk cId="4070595360" sldId="347"/>
            <ac:spMk id="19" creationId="{DCF8F1E2-44F6-A350-991D-830FA8384EFF}"/>
          </ac:spMkLst>
        </pc:spChg>
        <pc:spChg chg="add del mod">
          <ac:chgData name="Patrick Michl" userId="685404795b2c697c" providerId="LiveId" clId="{275424AB-D331-406A-897F-A39276200AB5}" dt="2022-06-19T08:38:59.686" v="10244" actId="478"/>
          <ac:spMkLst>
            <pc:docMk/>
            <pc:sldMk cId="4070595360" sldId="347"/>
            <ac:spMk id="20" creationId="{4D48B0F6-5892-79E3-4DE1-99A3E1AA8451}"/>
          </ac:spMkLst>
        </pc:spChg>
        <pc:spChg chg="add mod">
          <ac:chgData name="Patrick Michl" userId="685404795b2c697c" providerId="LiveId" clId="{275424AB-D331-406A-897F-A39276200AB5}" dt="2022-06-19T08:38:59.926" v="10245"/>
          <ac:spMkLst>
            <pc:docMk/>
            <pc:sldMk cId="4070595360" sldId="347"/>
            <ac:spMk id="21" creationId="{B9DEEB90-3FEE-5322-83E4-5E595DA21FF3}"/>
          </ac:spMkLst>
        </pc:spChg>
        <pc:spChg chg="mod">
          <ac:chgData name="Patrick Michl" userId="685404795b2c697c" providerId="LiveId" clId="{275424AB-D331-406A-897F-A39276200AB5}" dt="2022-06-19T07:52:26.451" v="9206" actId="207"/>
          <ac:spMkLst>
            <pc:docMk/>
            <pc:sldMk cId="4070595360" sldId="347"/>
            <ac:spMk id="25" creationId="{01F73705-203E-DC36-7E66-FE177F5C8744}"/>
          </ac:spMkLst>
        </pc:spChg>
        <pc:spChg chg="mod">
          <ac:chgData name="Patrick Michl" userId="685404795b2c697c" providerId="LiveId" clId="{275424AB-D331-406A-897F-A39276200AB5}" dt="2022-06-19T07:43:25.903" v="9168" actId="20577"/>
          <ac:spMkLst>
            <pc:docMk/>
            <pc:sldMk cId="4070595360" sldId="347"/>
            <ac:spMk id="30" creationId="{F58052D2-A345-DEDC-514E-8C61593A3ABD}"/>
          </ac:spMkLst>
        </pc:spChg>
        <pc:picChg chg="mod">
          <ac:chgData name="Patrick Michl" userId="685404795b2c697c" providerId="LiveId" clId="{275424AB-D331-406A-897F-A39276200AB5}" dt="2022-06-19T07:15:09.574" v="8433" actId="14826"/>
          <ac:picMkLst>
            <pc:docMk/>
            <pc:sldMk cId="4070595360" sldId="347"/>
            <ac:picMk id="23" creationId="{E27B71E4-4CCA-A086-3255-D5B149D5AE6F}"/>
          </ac:picMkLst>
        </pc:picChg>
      </pc:sldChg>
      <pc:sldChg chg="addSp delSp modSp mod">
        <pc:chgData name="Patrick Michl" userId="685404795b2c697c" providerId="LiveId" clId="{275424AB-D331-406A-897F-A39276200AB5}" dt="2022-06-19T14:40:25.788" v="13936" actId="207"/>
        <pc:sldMkLst>
          <pc:docMk/>
          <pc:sldMk cId="390354333" sldId="348"/>
        </pc:sldMkLst>
        <pc:spChg chg="del mod">
          <ac:chgData name="Patrick Michl" userId="685404795b2c697c" providerId="LiveId" clId="{275424AB-D331-406A-897F-A39276200AB5}" dt="2022-06-19T08:39:16.976" v="10250" actId="478"/>
          <ac:spMkLst>
            <pc:docMk/>
            <pc:sldMk cId="390354333" sldId="348"/>
            <ac:spMk id="15" creationId="{B3EE57EE-4A14-EF34-D739-A30E6FC2639E}"/>
          </ac:spMkLst>
        </pc:spChg>
        <pc:spChg chg="mod">
          <ac:chgData name="Patrick Michl" userId="685404795b2c697c" providerId="LiveId" clId="{275424AB-D331-406A-897F-A39276200AB5}" dt="2022-06-19T09:13:31.141" v="10822" actId="20577"/>
          <ac:spMkLst>
            <pc:docMk/>
            <pc:sldMk cId="390354333" sldId="348"/>
            <ac:spMk id="16" creationId="{F0FC9A13-E159-CCCA-9697-D29ABEF5C469}"/>
          </ac:spMkLst>
        </pc:spChg>
        <pc:spChg chg="mod">
          <ac:chgData name="Patrick Michl" userId="685404795b2c697c" providerId="LiveId" clId="{275424AB-D331-406A-897F-A39276200AB5}" dt="2022-06-19T07:53:07.025" v="9210" actId="207"/>
          <ac:spMkLst>
            <pc:docMk/>
            <pc:sldMk cId="390354333" sldId="348"/>
            <ac:spMk id="19" creationId="{44FD94C4-9EE7-5604-AF0A-5A2E6E184AF1}"/>
          </ac:spMkLst>
        </pc:spChg>
        <pc:spChg chg="mod">
          <ac:chgData name="Patrick Michl" userId="685404795b2c697c" providerId="LiveId" clId="{275424AB-D331-406A-897F-A39276200AB5}" dt="2022-06-19T07:42:56.166" v="9164" actId="20577"/>
          <ac:spMkLst>
            <pc:docMk/>
            <pc:sldMk cId="390354333" sldId="348"/>
            <ac:spMk id="20" creationId="{4B25DC1D-9E1B-A98E-32DF-EC5DA5343A9A}"/>
          </ac:spMkLst>
        </pc:spChg>
        <pc:spChg chg="mod">
          <ac:chgData name="Patrick Michl" userId="685404795b2c697c" providerId="LiveId" clId="{275424AB-D331-406A-897F-A39276200AB5}" dt="2022-06-19T14:40:25.788" v="13936" actId="207"/>
          <ac:spMkLst>
            <pc:docMk/>
            <pc:sldMk cId="390354333" sldId="348"/>
            <ac:spMk id="21" creationId="{06D54E49-2FC9-BA68-6F4F-342B10129CF4}"/>
          </ac:spMkLst>
        </pc:spChg>
        <pc:spChg chg="add mod">
          <ac:chgData name="Patrick Michl" userId="685404795b2c697c" providerId="LiveId" clId="{275424AB-D331-406A-897F-A39276200AB5}" dt="2022-06-19T08:39:17.212" v="10251"/>
          <ac:spMkLst>
            <pc:docMk/>
            <pc:sldMk cId="390354333" sldId="348"/>
            <ac:spMk id="23" creationId="{4E6BBA08-1D0A-BD12-6AC2-C8E9CED84031}"/>
          </ac:spMkLst>
        </pc:spChg>
        <pc:picChg chg="del mod">
          <ac:chgData name="Patrick Michl" userId="685404795b2c697c" providerId="LiveId" clId="{275424AB-D331-406A-897F-A39276200AB5}" dt="2022-06-19T09:23:58.436" v="10868" actId="478"/>
          <ac:picMkLst>
            <pc:docMk/>
            <pc:sldMk cId="390354333" sldId="348"/>
            <ac:picMk id="18" creationId="{D8D658CF-8216-89A7-23F1-DC64700A499E}"/>
          </ac:picMkLst>
        </pc:picChg>
        <pc:picChg chg="add mod">
          <ac:chgData name="Patrick Michl" userId="685404795b2c697c" providerId="LiveId" clId="{275424AB-D331-406A-897F-A39276200AB5}" dt="2022-06-19T09:23:58.879" v="10869"/>
          <ac:picMkLst>
            <pc:docMk/>
            <pc:sldMk cId="390354333" sldId="348"/>
            <ac:picMk id="24" creationId="{194D8D97-9521-A657-2086-BD0E57AB94EB}"/>
          </ac:picMkLst>
        </pc:picChg>
      </pc:sldChg>
      <pc:sldChg chg="addSp delSp modSp add mod ord">
        <pc:chgData name="Patrick Michl" userId="685404795b2c697c" providerId="LiveId" clId="{275424AB-D331-406A-897F-A39276200AB5}" dt="2022-06-19T08:39:54.040" v="10265" actId="20577"/>
        <pc:sldMkLst>
          <pc:docMk/>
          <pc:sldMk cId="1287316328" sldId="349"/>
        </pc:sldMkLst>
        <pc:spChg chg="mod">
          <ac:chgData name="Patrick Michl" userId="685404795b2c697c" providerId="LiveId" clId="{275424AB-D331-406A-897F-A39276200AB5}" dt="2022-06-19T08:39:54.040" v="10265" actId="20577"/>
          <ac:spMkLst>
            <pc:docMk/>
            <pc:sldMk cId="1287316328" sldId="349"/>
            <ac:spMk id="14" creationId="{D22CCE9B-D16A-E79A-BAF5-39B457A431BF}"/>
          </ac:spMkLst>
        </pc:spChg>
        <pc:spChg chg="add mod">
          <ac:chgData name="Patrick Michl" userId="685404795b2c697c" providerId="LiveId" clId="{275424AB-D331-406A-897F-A39276200AB5}" dt="2022-06-19T07:20:27.889" v="8469" actId="20577"/>
          <ac:spMkLst>
            <pc:docMk/>
            <pc:sldMk cId="1287316328" sldId="349"/>
            <ac:spMk id="15" creationId="{9FBC7BC5-89E9-F04B-B206-DC1AE33C7E77}"/>
          </ac:spMkLst>
        </pc:spChg>
        <pc:spChg chg="del">
          <ac:chgData name="Patrick Michl" userId="685404795b2c697c" providerId="LiveId" clId="{275424AB-D331-406A-897F-A39276200AB5}" dt="2022-06-19T07:20:15.269" v="8444" actId="478"/>
          <ac:spMkLst>
            <pc:docMk/>
            <pc:sldMk cId="1287316328" sldId="349"/>
            <ac:spMk id="16" creationId="{472CBC34-1225-F82E-AB52-6B97820D06E7}"/>
          </ac:spMkLst>
        </pc:spChg>
      </pc:sldChg>
      <pc:sldChg chg="addSp delSp modSp add del mod">
        <pc:chgData name="Patrick Michl" userId="685404795b2c697c" providerId="LiveId" clId="{275424AB-D331-406A-897F-A39276200AB5}" dt="2022-06-19T08:17:36.062" v="9977" actId="2696"/>
        <pc:sldMkLst>
          <pc:docMk/>
          <pc:sldMk cId="528281523" sldId="350"/>
        </pc:sldMkLst>
        <pc:spChg chg="del">
          <ac:chgData name="Patrick Michl" userId="685404795b2c697c" providerId="LiveId" clId="{275424AB-D331-406A-897F-A39276200AB5}" dt="2022-06-19T07:31:34.245" v="8685" actId="478"/>
          <ac:spMkLst>
            <pc:docMk/>
            <pc:sldMk cId="528281523" sldId="350"/>
            <ac:spMk id="15" creationId="{9FBC7BC5-89E9-F04B-B206-DC1AE33C7E77}"/>
          </ac:spMkLst>
        </pc:spChg>
        <pc:spChg chg="add del mod">
          <ac:chgData name="Patrick Michl" userId="685404795b2c697c" providerId="LiveId" clId="{275424AB-D331-406A-897F-A39276200AB5}" dt="2022-06-19T07:33:58.847" v="8715" actId="478"/>
          <ac:spMkLst>
            <pc:docMk/>
            <pc:sldMk cId="528281523" sldId="350"/>
            <ac:spMk id="16" creationId="{E610692E-6DCA-89E1-DF08-9294717753DC}"/>
          </ac:spMkLst>
        </pc:spChg>
        <pc:spChg chg="add mod">
          <ac:chgData name="Patrick Michl" userId="685404795b2c697c" providerId="LiveId" clId="{275424AB-D331-406A-897F-A39276200AB5}" dt="2022-06-19T07:32:16.882" v="8686"/>
          <ac:spMkLst>
            <pc:docMk/>
            <pc:sldMk cId="528281523" sldId="350"/>
            <ac:spMk id="17" creationId="{97172826-97C9-F885-F8DC-323D3B4A217B}"/>
          </ac:spMkLst>
        </pc:spChg>
        <pc:spChg chg="add mod">
          <ac:chgData name="Patrick Michl" userId="685404795b2c697c" providerId="LiveId" clId="{275424AB-D331-406A-897F-A39276200AB5}" dt="2022-06-19T08:07:14.708" v="9649" actId="1035"/>
          <ac:spMkLst>
            <pc:docMk/>
            <pc:sldMk cId="528281523" sldId="350"/>
            <ac:spMk id="18" creationId="{BDF2311F-E0B5-753A-3722-F3A9B2F91779}"/>
          </ac:spMkLst>
        </pc:spChg>
        <pc:spChg chg="add mod">
          <ac:chgData name="Patrick Michl" userId="685404795b2c697c" providerId="LiveId" clId="{275424AB-D331-406A-897F-A39276200AB5}" dt="2022-06-19T08:07:19.039" v="9659" actId="1035"/>
          <ac:spMkLst>
            <pc:docMk/>
            <pc:sldMk cId="528281523" sldId="350"/>
            <ac:spMk id="19" creationId="{EE7BF741-EA2A-255C-058B-785015C97651}"/>
          </ac:spMkLst>
        </pc:spChg>
        <pc:spChg chg="add mod">
          <ac:chgData name="Patrick Michl" userId="685404795b2c697c" providerId="LiveId" clId="{275424AB-D331-406A-897F-A39276200AB5}" dt="2022-06-19T08:11:53.411" v="9806" actId="1076"/>
          <ac:spMkLst>
            <pc:docMk/>
            <pc:sldMk cId="528281523" sldId="350"/>
            <ac:spMk id="20" creationId="{094A42A9-9D67-239C-6E1E-FE7DA4462684}"/>
          </ac:spMkLst>
        </pc:spChg>
        <pc:spChg chg="add del mod">
          <ac:chgData name="Patrick Michl" userId="685404795b2c697c" providerId="LiveId" clId="{275424AB-D331-406A-897F-A39276200AB5}" dt="2022-06-19T08:11:24.437" v="9798" actId="478"/>
          <ac:spMkLst>
            <pc:docMk/>
            <pc:sldMk cId="528281523" sldId="350"/>
            <ac:spMk id="30" creationId="{E63B184E-5BA3-3A8A-F0D7-8486613BA639}"/>
          </ac:spMkLst>
        </pc:spChg>
        <pc:spChg chg="add mod">
          <ac:chgData name="Patrick Michl" userId="685404795b2c697c" providerId="LiveId" clId="{275424AB-D331-406A-897F-A39276200AB5}" dt="2022-06-19T08:12:31.882" v="9813" actId="1076"/>
          <ac:spMkLst>
            <pc:docMk/>
            <pc:sldMk cId="528281523" sldId="350"/>
            <ac:spMk id="31" creationId="{52C7A110-06CE-84D3-108D-1B5E8CB364BA}"/>
          </ac:spMkLst>
        </pc:spChg>
        <pc:spChg chg="add mod">
          <ac:chgData name="Patrick Michl" userId="685404795b2c697c" providerId="LiveId" clId="{275424AB-D331-406A-897F-A39276200AB5}" dt="2022-06-19T08:12:41.350" v="9816" actId="1076"/>
          <ac:spMkLst>
            <pc:docMk/>
            <pc:sldMk cId="528281523" sldId="350"/>
            <ac:spMk id="48" creationId="{C4F17600-0848-A025-DB1A-B914C037DCAF}"/>
          </ac:spMkLst>
        </pc:spChg>
        <pc:spChg chg="add mod">
          <ac:chgData name="Patrick Michl" userId="685404795b2c697c" providerId="LiveId" clId="{275424AB-D331-406A-897F-A39276200AB5}" dt="2022-06-19T08:12:50.140" v="9819" actId="1076"/>
          <ac:spMkLst>
            <pc:docMk/>
            <pc:sldMk cId="528281523" sldId="350"/>
            <ac:spMk id="55" creationId="{1A063E7C-50E3-09FC-EB02-21F2DE210A5B}"/>
          </ac:spMkLst>
        </pc:spChg>
        <pc:cxnChg chg="add mod">
          <ac:chgData name="Patrick Michl" userId="685404795b2c697c" providerId="LiveId" clId="{275424AB-D331-406A-897F-A39276200AB5}" dt="2022-06-19T08:11:53.411" v="9806" actId="1076"/>
          <ac:cxnSpMkLst>
            <pc:docMk/>
            <pc:sldMk cId="528281523" sldId="350"/>
            <ac:cxnSpMk id="21" creationId="{72B20A38-229D-25FA-2FF9-5784B47C5E78}"/>
          </ac:cxnSpMkLst>
        </pc:cxnChg>
        <pc:cxnChg chg="add mod">
          <ac:chgData name="Patrick Michl" userId="685404795b2c697c" providerId="LiveId" clId="{275424AB-D331-406A-897F-A39276200AB5}" dt="2022-06-19T08:11:53.411" v="9806" actId="1076"/>
          <ac:cxnSpMkLst>
            <pc:docMk/>
            <pc:sldMk cId="528281523" sldId="350"/>
            <ac:cxnSpMk id="22" creationId="{90C9D2EE-51B5-16DA-71DF-C7BBF43406C4}"/>
          </ac:cxnSpMkLst>
        </pc:cxnChg>
        <pc:cxnChg chg="add mod">
          <ac:chgData name="Patrick Michl" userId="685404795b2c697c" providerId="LiveId" clId="{275424AB-D331-406A-897F-A39276200AB5}" dt="2022-06-19T08:12:41.350" v="9816" actId="1076"/>
          <ac:cxnSpMkLst>
            <pc:docMk/>
            <pc:sldMk cId="528281523" sldId="350"/>
            <ac:cxnSpMk id="49" creationId="{88457B9B-B0A4-CA40-1C2D-54648BBD59CB}"/>
          </ac:cxnSpMkLst>
        </pc:cxnChg>
        <pc:cxnChg chg="add mod">
          <ac:chgData name="Patrick Michl" userId="685404795b2c697c" providerId="LiveId" clId="{275424AB-D331-406A-897F-A39276200AB5}" dt="2022-06-19T08:12:41.350" v="9816" actId="1076"/>
          <ac:cxnSpMkLst>
            <pc:docMk/>
            <pc:sldMk cId="528281523" sldId="350"/>
            <ac:cxnSpMk id="52" creationId="{B491E5DE-0484-6784-3E29-889A488A676E}"/>
          </ac:cxnSpMkLst>
        </pc:cxnChg>
        <pc:cxnChg chg="add mod">
          <ac:chgData name="Patrick Michl" userId="685404795b2c697c" providerId="LiveId" clId="{275424AB-D331-406A-897F-A39276200AB5}" dt="2022-06-19T08:12:50.140" v="9819" actId="1076"/>
          <ac:cxnSpMkLst>
            <pc:docMk/>
            <pc:sldMk cId="528281523" sldId="350"/>
            <ac:cxnSpMk id="59" creationId="{D3E41BB0-E177-A57F-446E-1E87EF567F76}"/>
          </ac:cxnSpMkLst>
        </pc:cxnChg>
      </pc:sldChg>
      <pc:sldChg chg="addSp delSp modSp add mod">
        <pc:chgData name="Patrick Michl" userId="685404795b2c697c" providerId="LiveId" clId="{275424AB-D331-406A-897F-A39276200AB5}" dt="2022-06-19T14:40:36.311" v="13937" actId="207"/>
        <pc:sldMkLst>
          <pc:docMk/>
          <pc:sldMk cId="3807461907" sldId="351"/>
        </pc:sldMkLst>
        <pc:spChg chg="del">
          <ac:chgData name="Patrick Michl" userId="685404795b2c697c" providerId="LiveId" clId="{275424AB-D331-406A-897F-A39276200AB5}" dt="2022-06-19T08:39:48.102" v="10262" actId="478"/>
          <ac:spMkLst>
            <pc:docMk/>
            <pc:sldMk cId="3807461907" sldId="351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01.095" v="10266" actId="478"/>
          <ac:spMkLst>
            <pc:docMk/>
            <pc:sldMk cId="3807461907" sldId="351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14:40:36.311" v="13937" actId="207"/>
          <ac:spMkLst>
            <pc:docMk/>
            <pc:sldMk cId="3807461907" sldId="351"/>
            <ac:spMk id="18" creationId="{BDF2311F-E0B5-753A-3722-F3A9B2F91779}"/>
          </ac:spMkLst>
        </pc:spChg>
        <pc:spChg chg="del">
          <ac:chgData name="Patrick Michl" userId="685404795b2c697c" providerId="LiveId" clId="{275424AB-D331-406A-897F-A39276200AB5}" dt="2022-06-19T08:16:20.437" v="9964" actId="478"/>
          <ac:spMkLst>
            <pc:docMk/>
            <pc:sldMk cId="3807461907" sldId="351"/>
            <ac:spMk id="19" creationId="{EE7BF741-EA2A-255C-058B-785015C97651}"/>
          </ac:spMkLst>
        </pc:spChg>
        <pc:spChg chg="del">
          <ac:chgData name="Patrick Michl" userId="685404795b2c697c" providerId="LiveId" clId="{275424AB-D331-406A-897F-A39276200AB5}" dt="2022-06-19T08:16:18.808" v="9963" actId="478"/>
          <ac:spMkLst>
            <pc:docMk/>
            <pc:sldMk cId="3807461907" sldId="351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39:51.045" v="10264" actId="20577"/>
          <ac:spMkLst>
            <pc:docMk/>
            <pc:sldMk cId="3807461907" sldId="351"/>
            <ac:spMk id="23" creationId="{AFF0D68F-D2B5-8B5B-109F-210BAF0A2762}"/>
          </ac:spMkLst>
        </pc:spChg>
        <pc:spChg chg="del">
          <ac:chgData name="Patrick Michl" userId="685404795b2c697c" providerId="LiveId" clId="{275424AB-D331-406A-897F-A39276200AB5}" dt="2022-06-19T08:16:18.808" v="9963" actId="478"/>
          <ac:spMkLst>
            <pc:docMk/>
            <pc:sldMk cId="3807461907" sldId="351"/>
            <ac:spMk id="31" creationId="{52C7A110-06CE-84D3-108D-1B5E8CB364BA}"/>
          </ac:spMkLst>
        </pc:spChg>
        <pc:spChg chg="del">
          <ac:chgData name="Patrick Michl" userId="685404795b2c697c" providerId="LiveId" clId="{275424AB-D331-406A-897F-A39276200AB5}" dt="2022-06-19T08:16:18.808" v="9963" actId="478"/>
          <ac:spMkLst>
            <pc:docMk/>
            <pc:sldMk cId="3807461907" sldId="351"/>
            <ac:spMk id="48" creationId="{C4F17600-0848-A025-DB1A-B914C037DCAF}"/>
          </ac:spMkLst>
        </pc:spChg>
        <pc:spChg chg="del">
          <ac:chgData name="Patrick Michl" userId="685404795b2c697c" providerId="LiveId" clId="{275424AB-D331-406A-897F-A39276200AB5}" dt="2022-06-19T08:16:18.808" v="9963" actId="478"/>
          <ac:spMkLst>
            <pc:docMk/>
            <pc:sldMk cId="3807461907" sldId="351"/>
            <ac:spMk id="55" creationId="{1A063E7C-50E3-09FC-EB02-21F2DE210A5B}"/>
          </ac:spMkLst>
        </pc:spChg>
        <pc:cxnChg chg="del mod">
          <ac:chgData name="Patrick Michl" userId="685404795b2c697c" providerId="LiveId" clId="{275424AB-D331-406A-897F-A39276200AB5}" dt="2022-06-19T08:16:21.296" v="9965" actId="478"/>
          <ac:cxnSpMkLst>
            <pc:docMk/>
            <pc:sldMk cId="3807461907" sldId="351"/>
            <ac:cxnSpMk id="21" creationId="{72B20A38-229D-25FA-2FF9-5784B47C5E78}"/>
          </ac:cxnSpMkLst>
        </pc:cxnChg>
        <pc:cxnChg chg="del mod">
          <ac:chgData name="Patrick Michl" userId="685404795b2c697c" providerId="LiveId" clId="{275424AB-D331-406A-897F-A39276200AB5}" dt="2022-06-19T08:16:22.468" v="9966" actId="478"/>
          <ac:cxnSpMkLst>
            <pc:docMk/>
            <pc:sldMk cId="3807461907" sldId="351"/>
            <ac:cxnSpMk id="22" creationId="{90C9D2EE-51B5-16DA-71DF-C7BBF43406C4}"/>
          </ac:cxnSpMkLst>
        </pc:cxnChg>
        <pc:cxnChg chg="del mod">
          <ac:chgData name="Patrick Michl" userId="685404795b2c697c" providerId="LiveId" clId="{275424AB-D331-406A-897F-A39276200AB5}" dt="2022-06-19T08:16:18.808" v="9963" actId="478"/>
          <ac:cxnSpMkLst>
            <pc:docMk/>
            <pc:sldMk cId="3807461907" sldId="351"/>
            <ac:cxnSpMk id="49" creationId="{88457B9B-B0A4-CA40-1C2D-54648BBD59CB}"/>
          </ac:cxnSpMkLst>
        </pc:cxnChg>
        <pc:cxnChg chg="del mod">
          <ac:chgData name="Patrick Michl" userId="685404795b2c697c" providerId="LiveId" clId="{275424AB-D331-406A-897F-A39276200AB5}" dt="2022-06-19T08:16:18.808" v="9963" actId="478"/>
          <ac:cxnSpMkLst>
            <pc:docMk/>
            <pc:sldMk cId="3807461907" sldId="351"/>
            <ac:cxnSpMk id="52" creationId="{B491E5DE-0484-6784-3E29-889A488A676E}"/>
          </ac:cxnSpMkLst>
        </pc:cxnChg>
        <pc:cxnChg chg="del mod">
          <ac:chgData name="Patrick Michl" userId="685404795b2c697c" providerId="LiveId" clId="{275424AB-D331-406A-897F-A39276200AB5}" dt="2022-06-19T08:16:18.808" v="9963" actId="478"/>
          <ac:cxnSpMkLst>
            <pc:docMk/>
            <pc:sldMk cId="3807461907" sldId="351"/>
            <ac:cxnSpMk id="59" creationId="{D3E41BB0-E177-A57F-446E-1E87EF567F76}"/>
          </ac:cxnSpMkLst>
        </pc:cxnChg>
      </pc:sldChg>
      <pc:sldChg chg="addSp delSp modSp add mod">
        <pc:chgData name="Patrick Michl" userId="685404795b2c697c" providerId="LiveId" clId="{275424AB-D331-406A-897F-A39276200AB5}" dt="2022-06-19T14:40:45.378" v="13938" actId="207"/>
        <pc:sldMkLst>
          <pc:docMk/>
          <pc:sldMk cId="1944758515" sldId="352"/>
        </pc:sldMkLst>
        <pc:spChg chg="del">
          <ac:chgData name="Patrick Michl" userId="685404795b2c697c" providerId="LiveId" clId="{275424AB-D331-406A-897F-A39276200AB5}" dt="2022-06-19T08:40:09.809" v="10268" actId="478"/>
          <ac:spMkLst>
            <pc:docMk/>
            <pc:sldMk cId="1944758515" sldId="352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06.678" v="10267" actId="478"/>
          <ac:spMkLst>
            <pc:docMk/>
            <pc:sldMk cId="1944758515" sldId="352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09:20:22.605" v="10862" actId="113"/>
          <ac:spMkLst>
            <pc:docMk/>
            <pc:sldMk cId="1944758515" sldId="352"/>
            <ac:spMk id="18" creationId="{BDF2311F-E0B5-753A-3722-F3A9B2F91779}"/>
          </ac:spMkLst>
        </pc:spChg>
        <pc:spChg chg="mod">
          <ac:chgData name="Patrick Michl" userId="685404795b2c697c" providerId="LiveId" clId="{275424AB-D331-406A-897F-A39276200AB5}" dt="2022-06-19T14:40:45.378" v="13938" actId="207"/>
          <ac:spMkLst>
            <pc:docMk/>
            <pc:sldMk cId="1944758515" sldId="352"/>
            <ac:spMk id="19" creationId="{EE7BF741-EA2A-255C-058B-785015C97651}"/>
          </ac:spMkLst>
        </pc:spChg>
        <pc:spChg chg="del">
          <ac:chgData name="Patrick Michl" userId="685404795b2c697c" providerId="LiveId" clId="{275424AB-D331-406A-897F-A39276200AB5}" dt="2022-06-19T08:16:46.288" v="9969" actId="478"/>
          <ac:spMkLst>
            <pc:docMk/>
            <pc:sldMk cId="1944758515" sldId="352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40:10.006" v="10269"/>
          <ac:spMkLst>
            <pc:docMk/>
            <pc:sldMk cId="1944758515" sldId="352"/>
            <ac:spMk id="23" creationId="{F8DBD035-A747-3DAF-37BF-E5735C5D98E5}"/>
          </ac:spMkLst>
        </pc:spChg>
        <pc:spChg chg="del">
          <ac:chgData name="Patrick Michl" userId="685404795b2c697c" providerId="LiveId" clId="{275424AB-D331-406A-897F-A39276200AB5}" dt="2022-06-19T08:16:46.288" v="9969" actId="478"/>
          <ac:spMkLst>
            <pc:docMk/>
            <pc:sldMk cId="1944758515" sldId="352"/>
            <ac:spMk id="31" creationId="{52C7A110-06CE-84D3-108D-1B5E8CB364BA}"/>
          </ac:spMkLst>
        </pc:spChg>
        <pc:spChg chg="del">
          <ac:chgData name="Patrick Michl" userId="685404795b2c697c" providerId="LiveId" clId="{275424AB-D331-406A-897F-A39276200AB5}" dt="2022-06-19T08:16:46.288" v="9969" actId="478"/>
          <ac:spMkLst>
            <pc:docMk/>
            <pc:sldMk cId="1944758515" sldId="352"/>
            <ac:spMk id="48" creationId="{C4F17600-0848-A025-DB1A-B914C037DCAF}"/>
          </ac:spMkLst>
        </pc:spChg>
        <pc:spChg chg="del">
          <ac:chgData name="Patrick Michl" userId="685404795b2c697c" providerId="LiveId" clId="{275424AB-D331-406A-897F-A39276200AB5}" dt="2022-06-19T08:16:46.288" v="9969" actId="478"/>
          <ac:spMkLst>
            <pc:docMk/>
            <pc:sldMk cId="1944758515" sldId="352"/>
            <ac:spMk id="55" creationId="{1A063E7C-50E3-09FC-EB02-21F2DE210A5B}"/>
          </ac:spMkLst>
        </pc:spChg>
        <pc:cxnChg chg="del mod">
          <ac:chgData name="Patrick Michl" userId="685404795b2c697c" providerId="LiveId" clId="{275424AB-D331-406A-897F-A39276200AB5}" dt="2022-06-19T08:16:27.824" v="9967" actId="478"/>
          <ac:cxnSpMkLst>
            <pc:docMk/>
            <pc:sldMk cId="1944758515" sldId="352"/>
            <ac:cxnSpMk id="21" creationId="{72B20A38-229D-25FA-2FF9-5784B47C5E78}"/>
          </ac:cxnSpMkLst>
        </pc:cxnChg>
        <pc:cxnChg chg="del mod">
          <ac:chgData name="Patrick Michl" userId="685404795b2c697c" providerId="LiveId" clId="{275424AB-D331-406A-897F-A39276200AB5}" dt="2022-06-19T08:16:28.673" v="9968" actId="478"/>
          <ac:cxnSpMkLst>
            <pc:docMk/>
            <pc:sldMk cId="1944758515" sldId="352"/>
            <ac:cxnSpMk id="22" creationId="{90C9D2EE-51B5-16DA-71DF-C7BBF43406C4}"/>
          </ac:cxnSpMkLst>
        </pc:cxnChg>
        <pc:cxnChg chg="del mod">
          <ac:chgData name="Patrick Michl" userId="685404795b2c697c" providerId="LiveId" clId="{275424AB-D331-406A-897F-A39276200AB5}" dt="2022-06-19T08:16:46.288" v="9969" actId="478"/>
          <ac:cxnSpMkLst>
            <pc:docMk/>
            <pc:sldMk cId="1944758515" sldId="352"/>
            <ac:cxnSpMk id="49" creationId="{88457B9B-B0A4-CA40-1C2D-54648BBD59CB}"/>
          </ac:cxnSpMkLst>
        </pc:cxnChg>
        <pc:cxnChg chg="del mod">
          <ac:chgData name="Patrick Michl" userId="685404795b2c697c" providerId="LiveId" clId="{275424AB-D331-406A-897F-A39276200AB5}" dt="2022-06-19T08:16:46.288" v="9969" actId="478"/>
          <ac:cxnSpMkLst>
            <pc:docMk/>
            <pc:sldMk cId="1944758515" sldId="352"/>
            <ac:cxnSpMk id="52" creationId="{B491E5DE-0484-6784-3E29-889A488A676E}"/>
          </ac:cxnSpMkLst>
        </pc:cxnChg>
        <pc:cxnChg chg="del mod">
          <ac:chgData name="Patrick Michl" userId="685404795b2c697c" providerId="LiveId" clId="{275424AB-D331-406A-897F-A39276200AB5}" dt="2022-06-19T08:16:46.288" v="9969" actId="478"/>
          <ac:cxnSpMkLst>
            <pc:docMk/>
            <pc:sldMk cId="1944758515" sldId="352"/>
            <ac:cxnSpMk id="59" creationId="{D3E41BB0-E177-A57F-446E-1E87EF567F76}"/>
          </ac:cxnSpMkLst>
        </pc:cxnChg>
      </pc:sldChg>
      <pc:sldChg chg="addSp delSp modSp add mod">
        <pc:chgData name="Patrick Michl" userId="685404795b2c697c" providerId="LiveId" clId="{275424AB-D331-406A-897F-A39276200AB5}" dt="2022-06-19T14:40:51.846" v="13939" actId="207"/>
        <pc:sldMkLst>
          <pc:docMk/>
          <pc:sldMk cId="2260202916" sldId="353"/>
        </pc:sldMkLst>
        <pc:spChg chg="del">
          <ac:chgData name="Patrick Michl" userId="685404795b2c697c" providerId="LiveId" clId="{275424AB-D331-406A-897F-A39276200AB5}" dt="2022-06-19T08:40:18.885" v="10271" actId="478"/>
          <ac:spMkLst>
            <pc:docMk/>
            <pc:sldMk cId="2260202916" sldId="353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15.485" v="10270" actId="478"/>
          <ac:spMkLst>
            <pc:docMk/>
            <pc:sldMk cId="2260202916" sldId="353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09:20:28.475" v="10863" actId="113"/>
          <ac:spMkLst>
            <pc:docMk/>
            <pc:sldMk cId="2260202916" sldId="353"/>
            <ac:spMk id="18" creationId="{BDF2311F-E0B5-753A-3722-F3A9B2F91779}"/>
          </ac:spMkLst>
        </pc:spChg>
        <pc:spChg chg="mod">
          <ac:chgData name="Patrick Michl" userId="685404795b2c697c" providerId="LiveId" clId="{275424AB-D331-406A-897F-A39276200AB5}" dt="2022-06-19T09:19:59.783" v="10860" actId="113"/>
          <ac:spMkLst>
            <pc:docMk/>
            <pc:sldMk cId="2260202916" sldId="353"/>
            <ac:spMk id="19" creationId="{EE7BF741-EA2A-255C-058B-785015C97651}"/>
          </ac:spMkLst>
        </pc:spChg>
        <pc:spChg chg="mod">
          <ac:chgData name="Patrick Michl" userId="685404795b2c697c" providerId="LiveId" clId="{275424AB-D331-406A-897F-A39276200AB5}" dt="2022-06-19T14:40:51.846" v="13939" actId="207"/>
          <ac:spMkLst>
            <pc:docMk/>
            <pc:sldMk cId="2260202916" sldId="353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40:19.150" v="10272"/>
          <ac:spMkLst>
            <pc:docMk/>
            <pc:sldMk cId="2260202916" sldId="353"/>
            <ac:spMk id="23" creationId="{A9D86B2B-DE5C-06CF-E1F4-92ABC4F15D04}"/>
          </ac:spMkLst>
        </pc:spChg>
        <pc:spChg chg="del">
          <ac:chgData name="Patrick Michl" userId="685404795b2c697c" providerId="LiveId" clId="{275424AB-D331-406A-897F-A39276200AB5}" dt="2022-06-19T08:16:49.793" v="9970" actId="478"/>
          <ac:spMkLst>
            <pc:docMk/>
            <pc:sldMk cId="2260202916" sldId="353"/>
            <ac:spMk id="31" creationId="{52C7A110-06CE-84D3-108D-1B5E8CB364BA}"/>
          </ac:spMkLst>
        </pc:spChg>
        <pc:spChg chg="del">
          <ac:chgData name="Patrick Michl" userId="685404795b2c697c" providerId="LiveId" clId="{275424AB-D331-406A-897F-A39276200AB5}" dt="2022-06-19T08:16:52.797" v="9971" actId="478"/>
          <ac:spMkLst>
            <pc:docMk/>
            <pc:sldMk cId="2260202916" sldId="353"/>
            <ac:spMk id="48" creationId="{C4F17600-0848-A025-DB1A-B914C037DCAF}"/>
          </ac:spMkLst>
        </pc:spChg>
        <pc:spChg chg="del">
          <ac:chgData name="Patrick Michl" userId="685404795b2c697c" providerId="LiveId" clId="{275424AB-D331-406A-897F-A39276200AB5}" dt="2022-06-19T08:16:52.797" v="9971" actId="478"/>
          <ac:spMkLst>
            <pc:docMk/>
            <pc:sldMk cId="2260202916" sldId="353"/>
            <ac:spMk id="55" creationId="{1A063E7C-50E3-09FC-EB02-21F2DE210A5B}"/>
          </ac:spMkLst>
        </pc:spChg>
        <pc:cxnChg chg="del mod">
          <ac:chgData name="Patrick Michl" userId="685404795b2c697c" providerId="LiveId" clId="{275424AB-D331-406A-897F-A39276200AB5}" dt="2022-06-19T08:16:52.797" v="9971" actId="478"/>
          <ac:cxnSpMkLst>
            <pc:docMk/>
            <pc:sldMk cId="2260202916" sldId="353"/>
            <ac:cxnSpMk id="49" creationId="{88457B9B-B0A4-CA40-1C2D-54648BBD59CB}"/>
          </ac:cxnSpMkLst>
        </pc:cxnChg>
        <pc:cxnChg chg="del mod">
          <ac:chgData name="Patrick Michl" userId="685404795b2c697c" providerId="LiveId" clId="{275424AB-D331-406A-897F-A39276200AB5}" dt="2022-06-19T08:16:52.797" v="9971" actId="478"/>
          <ac:cxnSpMkLst>
            <pc:docMk/>
            <pc:sldMk cId="2260202916" sldId="353"/>
            <ac:cxnSpMk id="52" creationId="{B491E5DE-0484-6784-3E29-889A488A676E}"/>
          </ac:cxnSpMkLst>
        </pc:cxnChg>
        <pc:cxnChg chg="del mod">
          <ac:chgData name="Patrick Michl" userId="685404795b2c697c" providerId="LiveId" clId="{275424AB-D331-406A-897F-A39276200AB5}" dt="2022-06-19T08:16:52.797" v="9971" actId="478"/>
          <ac:cxnSpMkLst>
            <pc:docMk/>
            <pc:sldMk cId="2260202916" sldId="353"/>
            <ac:cxnSpMk id="59" creationId="{D3E41BB0-E177-A57F-446E-1E87EF567F76}"/>
          </ac:cxnSpMkLst>
        </pc:cxnChg>
      </pc:sldChg>
      <pc:sldChg chg="addSp delSp modSp add mod">
        <pc:chgData name="Patrick Michl" userId="685404795b2c697c" providerId="LiveId" clId="{275424AB-D331-406A-897F-A39276200AB5}" dt="2022-06-19T14:40:58.751" v="13940" actId="207"/>
        <pc:sldMkLst>
          <pc:docMk/>
          <pc:sldMk cId="941746148" sldId="354"/>
        </pc:sldMkLst>
        <pc:spChg chg="del">
          <ac:chgData name="Patrick Michl" userId="685404795b2c697c" providerId="LiveId" clId="{275424AB-D331-406A-897F-A39276200AB5}" dt="2022-06-19T08:40:26.789" v="10274" actId="478"/>
          <ac:spMkLst>
            <pc:docMk/>
            <pc:sldMk cId="941746148" sldId="354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23.521" v="10273" actId="478"/>
          <ac:spMkLst>
            <pc:docMk/>
            <pc:sldMk cId="941746148" sldId="354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09:20:34.236" v="10864" actId="113"/>
          <ac:spMkLst>
            <pc:docMk/>
            <pc:sldMk cId="941746148" sldId="354"/>
            <ac:spMk id="18" creationId="{BDF2311F-E0B5-753A-3722-F3A9B2F91779}"/>
          </ac:spMkLst>
        </pc:spChg>
        <pc:spChg chg="mod">
          <ac:chgData name="Patrick Michl" userId="685404795b2c697c" providerId="LiveId" clId="{275424AB-D331-406A-897F-A39276200AB5}" dt="2022-06-19T09:19:56.205" v="10859" actId="113"/>
          <ac:spMkLst>
            <pc:docMk/>
            <pc:sldMk cId="941746148" sldId="354"/>
            <ac:spMk id="19" creationId="{EE7BF741-EA2A-255C-058B-785015C97651}"/>
          </ac:spMkLst>
        </pc:spChg>
        <pc:spChg chg="mod">
          <ac:chgData name="Patrick Michl" userId="685404795b2c697c" providerId="LiveId" clId="{275424AB-D331-406A-897F-A39276200AB5}" dt="2022-06-19T08:52:06.303" v="10433" actId="113"/>
          <ac:spMkLst>
            <pc:docMk/>
            <pc:sldMk cId="941746148" sldId="354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40:27.003" v="10275"/>
          <ac:spMkLst>
            <pc:docMk/>
            <pc:sldMk cId="941746148" sldId="354"/>
            <ac:spMk id="23" creationId="{FB3F99E6-D173-3557-6ADE-AB7C9306627F}"/>
          </ac:spMkLst>
        </pc:spChg>
        <pc:spChg chg="mod">
          <ac:chgData name="Patrick Michl" userId="685404795b2c697c" providerId="LiveId" clId="{275424AB-D331-406A-897F-A39276200AB5}" dt="2022-06-19T14:40:58.751" v="13940" actId="207"/>
          <ac:spMkLst>
            <pc:docMk/>
            <pc:sldMk cId="941746148" sldId="354"/>
            <ac:spMk id="31" creationId="{52C7A110-06CE-84D3-108D-1B5E8CB364BA}"/>
          </ac:spMkLst>
        </pc:spChg>
        <pc:spChg chg="del">
          <ac:chgData name="Patrick Michl" userId="685404795b2c697c" providerId="LiveId" clId="{275424AB-D331-406A-897F-A39276200AB5}" dt="2022-06-19T08:17:01.198" v="9972" actId="478"/>
          <ac:spMkLst>
            <pc:docMk/>
            <pc:sldMk cId="941746148" sldId="354"/>
            <ac:spMk id="48" creationId="{C4F17600-0848-A025-DB1A-B914C037DCAF}"/>
          </ac:spMkLst>
        </pc:spChg>
        <pc:spChg chg="del">
          <ac:chgData name="Patrick Michl" userId="685404795b2c697c" providerId="LiveId" clId="{275424AB-D331-406A-897F-A39276200AB5}" dt="2022-06-19T08:17:01.198" v="9972" actId="478"/>
          <ac:spMkLst>
            <pc:docMk/>
            <pc:sldMk cId="941746148" sldId="354"/>
            <ac:spMk id="55" creationId="{1A063E7C-50E3-09FC-EB02-21F2DE210A5B}"/>
          </ac:spMkLst>
        </pc:spChg>
        <pc:cxnChg chg="del mod">
          <ac:chgData name="Patrick Michl" userId="685404795b2c697c" providerId="LiveId" clId="{275424AB-D331-406A-897F-A39276200AB5}" dt="2022-06-19T08:17:01.198" v="9972" actId="478"/>
          <ac:cxnSpMkLst>
            <pc:docMk/>
            <pc:sldMk cId="941746148" sldId="354"/>
            <ac:cxnSpMk id="49" creationId="{88457B9B-B0A4-CA40-1C2D-54648BBD59CB}"/>
          </ac:cxnSpMkLst>
        </pc:cxnChg>
        <pc:cxnChg chg="del mod">
          <ac:chgData name="Patrick Michl" userId="685404795b2c697c" providerId="LiveId" clId="{275424AB-D331-406A-897F-A39276200AB5}" dt="2022-06-19T08:17:01.198" v="9972" actId="478"/>
          <ac:cxnSpMkLst>
            <pc:docMk/>
            <pc:sldMk cId="941746148" sldId="354"/>
            <ac:cxnSpMk id="52" creationId="{B491E5DE-0484-6784-3E29-889A488A676E}"/>
          </ac:cxnSpMkLst>
        </pc:cxnChg>
        <pc:cxnChg chg="del mod">
          <ac:chgData name="Patrick Michl" userId="685404795b2c697c" providerId="LiveId" clId="{275424AB-D331-406A-897F-A39276200AB5}" dt="2022-06-19T08:17:01.198" v="9972" actId="478"/>
          <ac:cxnSpMkLst>
            <pc:docMk/>
            <pc:sldMk cId="941746148" sldId="354"/>
            <ac:cxnSpMk id="59" creationId="{D3E41BB0-E177-A57F-446E-1E87EF567F76}"/>
          </ac:cxnSpMkLst>
        </pc:cxnChg>
      </pc:sldChg>
      <pc:sldChg chg="addSp delSp modSp add mod">
        <pc:chgData name="Patrick Michl" userId="685404795b2c697c" providerId="LiveId" clId="{275424AB-D331-406A-897F-A39276200AB5}" dt="2022-06-19T14:41:06.140" v="13941" actId="207"/>
        <pc:sldMkLst>
          <pc:docMk/>
          <pc:sldMk cId="3287671336" sldId="355"/>
        </pc:sldMkLst>
        <pc:spChg chg="del">
          <ac:chgData name="Patrick Michl" userId="685404795b2c697c" providerId="LiveId" clId="{275424AB-D331-406A-897F-A39276200AB5}" dt="2022-06-19T08:40:32.466" v="10276" actId="478"/>
          <ac:spMkLst>
            <pc:docMk/>
            <pc:sldMk cId="3287671336" sldId="355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36.464" v="10278" actId="478"/>
          <ac:spMkLst>
            <pc:docMk/>
            <pc:sldMk cId="3287671336" sldId="355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09:20:39.046" v="10865" actId="113"/>
          <ac:spMkLst>
            <pc:docMk/>
            <pc:sldMk cId="3287671336" sldId="355"/>
            <ac:spMk id="18" creationId="{BDF2311F-E0B5-753A-3722-F3A9B2F91779}"/>
          </ac:spMkLst>
        </pc:spChg>
        <pc:spChg chg="mod">
          <ac:chgData name="Patrick Michl" userId="685404795b2c697c" providerId="LiveId" clId="{275424AB-D331-406A-897F-A39276200AB5}" dt="2022-06-19T09:19:52.082" v="10858" actId="113"/>
          <ac:spMkLst>
            <pc:docMk/>
            <pc:sldMk cId="3287671336" sldId="355"/>
            <ac:spMk id="19" creationId="{EE7BF741-EA2A-255C-058B-785015C97651}"/>
          </ac:spMkLst>
        </pc:spChg>
        <pc:spChg chg="mod">
          <ac:chgData name="Patrick Michl" userId="685404795b2c697c" providerId="LiveId" clId="{275424AB-D331-406A-897F-A39276200AB5}" dt="2022-06-19T08:52:13.135" v="10434" actId="113"/>
          <ac:spMkLst>
            <pc:docMk/>
            <pc:sldMk cId="3287671336" sldId="355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40:32.694" v="10277"/>
          <ac:spMkLst>
            <pc:docMk/>
            <pc:sldMk cId="3287671336" sldId="355"/>
            <ac:spMk id="23" creationId="{9AB1AA5F-6ECB-D81F-B0D5-94C97A821CEB}"/>
          </ac:spMkLst>
        </pc:spChg>
        <pc:spChg chg="mod">
          <ac:chgData name="Patrick Michl" userId="685404795b2c697c" providerId="LiveId" clId="{275424AB-D331-406A-897F-A39276200AB5}" dt="2022-06-19T09:19:29.516" v="10855" actId="113"/>
          <ac:spMkLst>
            <pc:docMk/>
            <pc:sldMk cId="3287671336" sldId="355"/>
            <ac:spMk id="31" creationId="{52C7A110-06CE-84D3-108D-1B5E8CB364BA}"/>
          </ac:spMkLst>
        </pc:spChg>
        <pc:spChg chg="mod">
          <ac:chgData name="Patrick Michl" userId="685404795b2c697c" providerId="LiveId" clId="{275424AB-D331-406A-897F-A39276200AB5}" dt="2022-06-19T14:41:06.140" v="13941" actId="207"/>
          <ac:spMkLst>
            <pc:docMk/>
            <pc:sldMk cId="3287671336" sldId="355"/>
            <ac:spMk id="48" creationId="{C4F17600-0848-A025-DB1A-B914C037DCAF}"/>
          </ac:spMkLst>
        </pc:spChg>
        <pc:spChg chg="add del">
          <ac:chgData name="Patrick Michl" userId="685404795b2c697c" providerId="LiveId" clId="{275424AB-D331-406A-897F-A39276200AB5}" dt="2022-06-19T08:17:28.238" v="9976" actId="478"/>
          <ac:spMkLst>
            <pc:docMk/>
            <pc:sldMk cId="3287671336" sldId="355"/>
            <ac:spMk id="55" creationId="{1A063E7C-50E3-09FC-EB02-21F2DE210A5B}"/>
          </ac:spMkLst>
        </pc:spChg>
        <pc:cxnChg chg="add del mod">
          <ac:chgData name="Patrick Michl" userId="685404795b2c697c" providerId="LiveId" clId="{275424AB-D331-406A-897F-A39276200AB5}" dt="2022-06-19T08:17:28.238" v="9976" actId="478"/>
          <ac:cxnSpMkLst>
            <pc:docMk/>
            <pc:sldMk cId="3287671336" sldId="355"/>
            <ac:cxnSpMk id="59" creationId="{D3E41BB0-E177-A57F-446E-1E87EF567F76}"/>
          </ac:cxnSpMkLst>
        </pc:cxnChg>
      </pc:sldChg>
      <pc:sldChg chg="addSp delSp modSp add mod setBg">
        <pc:chgData name="Patrick Michl" userId="685404795b2c697c" providerId="LiveId" clId="{275424AB-D331-406A-897F-A39276200AB5}" dt="2022-06-19T14:41:18.401" v="13944" actId="207"/>
        <pc:sldMkLst>
          <pc:docMk/>
          <pc:sldMk cId="2594480435" sldId="356"/>
        </pc:sldMkLst>
        <pc:spChg chg="del">
          <ac:chgData name="Patrick Michl" userId="685404795b2c697c" providerId="LiveId" clId="{275424AB-D331-406A-897F-A39276200AB5}" dt="2022-06-19T08:40:47.300" v="10280" actId="478"/>
          <ac:spMkLst>
            <pc:docMk/>
            <pc:sldMk cId="2594480435" sldId="356"/>
            <ac:spMk id="14" creationId="{D22CCE9B-D16A-E79A-BAF5-39B457A431BF}"/>
          </ac:spMkLst>
        </pc:spChg>
        <pc:spChg chg="del">
          <ac:chgData name="Patrick Michl" userId="685404795b2c697c" providerId="LiveId" clId="{275424AB-D331-406A-897F-A39276200AB5}" dt="2022-06-19T08:40:43.206" v="10279" actId="478"/>
          <ac:spMkLst>
            <pc:docMk/>
            <pc:sldMk cId="2594480435" sldId="356"/>
            <ac:spMk id="17" creationId="{97172826-97C9-F885-F8DC-323D3B4A217B}"/>
          </ac:spMkLst>
        </pc:spChg>
        <pc:spChg chg="mod">
          <ac:chgData name="Patrick Michl" userId="685404795b2c697c" providerId="LiveId" clId="{275424AB-D331-406A-897F-A39276200AB5}" dt="2022-06-19T09:20:46.093" v="10866" actId="113"/>
          <ac:spMkLst>
            <pc:docMk/>
            <pc:sldMk cId="2594480435" sldId="356"/>
            <ac:spMk id="18" creationId="{BDF2311F-E0B5-753A-3722-F3A9B2F91779}"/>
          </ac:spMkLst>
        </pc:spChg>
        <pc:spChg chg="mod">
          <ac:chgData name="Patrick Michl" userId="685404795b2c697c" providerId="LiveId" clId="{275424AB-D331-406A-897F-A39276200AB5}" dt="2022-06-19T09:19:47.979" v="10857" actId="113"/>
          <ac:spMkLst>
            <pc:docMk/>
            <pc:sldMk cId="2594480435" sldId="356"/>
            <ac:spMk id="19" creationId="{EE7BF741-EA2A-255C-058B-785015C97651}"/>
          </ac:spMkLst>
        </pc:spChg>
        <pc:spChg chg="mod">
          <ac:chgData name="Patrick Michl" userId="685404795b2c697c" providerId="LiveId" clId="{275424AB-D331-406A-897F-A39276200AB5}" dt="2022-06-19T08:52:23.190" v="10435" actId="113"/>
          <ac:spMkLst>
            <pc:docMk/>
            <pc:sldMk cId="2594480435" sldId="356"/>
            <ac:spMk id="20" creationId="{094A42A9-9D67-239C-6E1E-FE7DA4462684}"/>
          </ac:spMkLst>
        </pc:spChg>
        <pc:spChg chg="add mod">
          <ac:chgData name="Patrick Michl" userId="685404795b2c697c" providerId="LiveId" clId="{275424AB-D331-406A-897F-A39276200AB5}" dt="2022-06-19T08:40:47.517" v="10281"/>
          <ac:spMkLst>
            <pc:docMk/>
            <pc:sldMk cId="2594480435" sldId="356"/>
            <ac:spMk id="23" creationId="{D6104F98-CCC3-BC37-8712-731662982131}"/>
          </ac:spMkLst>
        </pc:spChg>
        <pc:spChg chg="mod">
          <ac:chgData name="Patrick Michl" userId="685404795b2c697c" providerId="LiveId" clId="{275424AB-D331-406A-897F-A39276200AB5}" dt="2022-06-19T09:19:35.336" v="10856" actId="113"/>
          <ac:spMkLst>
            <pc:docMk/>
            <pc:sldMk cId="2594480435" sldId="356"/>
            <ac:spMk id="31" creationId="{52C7A110-06CE-84D3-108D-1B5E8CB364BA}"/>
          </ac:spMkLst>
        </pc:spChg>
        <pc:spChg chg="mod">
          <ac:chgData name="Patrick Michl" userId="685404795b2c697c" providerId="LiveId" clId="{275424AB-D331-406A-897F-A39276200AB5}" dt="2022-06-19T09:18:29.117" v="10849" actId="113"/>
          <ac:spMkLst>
            <pc:docMk/>
            <pc:sldMk cId="2594480435" sldId="356"/>
            <ac:spMk id="48" creationId="{C4F17600-0848-A025-DB1A-B914C037DCAF}"/>
          </ac:spMkLst>
        </pc:spChg>
        <pc:spChg chg="mod">
          <ac:chgData name="Patrick Michl" userId="685404795b2c697c" providerId="LiveId" clId="{275424AB-D331-406A-897F-A39276200AB5}" dt="2022-06-19T14:41:18.401" v="13944" actId="207"/>
          <ac:spMkLst>
            <pc:docMk/>
            <pc:sldMk cId="2594480435" sldId="356"/>
            <ac:spMk id="55" creationId="{1A063E7C-50E3-09FC-EB02-21F2DE210A5B}"/>
          </ac:spMkLst>
        </pc:spChg>
        <pc:cxnChg chg="mod">
          <ac:chgData name="Patrick Michl" userId="685404795b2c697c" providerId="LiveId" clId="{275424AB-D331-406A-897F-A39276200AB5}" dt="2022-06-19T09:18:36.092" v="10850" actId="1076"/>
          <ac:cxnSpMkLst>
            <pc:docMk/>
            <pc:sldMk cId="2594480435" sldId="356"/>
            <ac:cxnSpMk id="59" creationId="{D3E41BB0-E177-A57F-446E-1E87EF567F76}"/>
          </ac:cxnSpMkLst>
        </pc:cxnChg>
      </pc:sldChg>
      <pc:sldChg chg="addSp delSp modSp add del mod ord">
        <pc:chgData name="Patrick Michl" userId="685404795b2c697c" providerId="LiveId" clId="{275424AB-D331-406A-897F-A39276200AB5}" dt="2022-06-19T10:39:17.885" v="11119" actId="2696"/>
        <pc:sldMkLst>
          <pc:docMk/>
          <pc:sldMk cId="747721754" sldId="357"/>
        </pc:sldMkLst>
        <pc:spChg chg="del">
          <ac:chgData name="Patrick Michl" userId="685404795b2c697c" providerId="LiveId" clId="{275424AB-D331-406A-897F-A39276200AB5}" dt="2022-06-19T08:52:50.824" v="10437" actId="478"/>
          <ac:spMkLst>
            <pc:docMk/>
            <pc:sldMk cId="747721754" sldId="357"/>
            <ac:spMk id="17" creationId="{CB8C91AF-9D28-1F41-9F3F-A08909BA6293}"/>
          </ac:spMkLst>
        </pc:spChg>
        <pc:spChg chg="add mod">
          <ac:chgData name="Patrick Michl" userId="685404795b2c697c" providerId="LiveId" clId="{275424AB-D331-406A-897F-A39276200AB5}" dt="2022-06-19T10:11:43.825" v="10985" actId="1036"/>
          <ac:spMkLst>
            <pc:docMk/>
            <pc:sldMk cId="747721754" sldId="357"/>
            <ac:spMk id="19" creationId="{BEFE3846-51DA-8118-3196-0C23F61FBE8B}"/>
          </ac:spMkLst>
        </pc:spChg>
        <pc:spChg chg="add mod">
          <ac:chgData name="Patrick Michl" userId="685404795b2c697c" providerId="LiveId" clId="{275424AB-D331-406A-897F-A39276200AB5}" dt="2022-06-19T10:11:43.825" v="10985" actId="1036"/>
          <ac:spMkLst>
            <pc:docMk/>
            <pc:sldMk cId="747721754" sldId="357"/>
            <ac:spMk id="20" creationId="{75F53976-D79C-1B10-3435-8E703B27D82E}"/>
          </ac:spMkLst>
        </pc:spChg>
        <pc:spChg chg="add mod">
          <ac:chgData name="Patrick Michl" userId="685404795b2c697c" providerId="LiveId" clId="{275424AB-D331-406A-897F-A39276200AB5}" dt="2022-06-19T10:11:43.825" v="10985" actId="1036"/>
          <ac:spMkLst>
            <pc:docMk/>
            <pc:sldMk cId="747721754" sldId="357"/>
            <ac:spMk id="21" creationId="{DAE17A24-FEE3-8569-7D69-3828B4F83F08}"/>
          </ac:spMkLst>
        </pc:spChg>
        <pc:spChg chg="add mod">
          <ac:chgData name="Patrick Michl" userId="685404795b2c697c" providerId="LiveId" clId="{275424AB-D331-406A-897F-A39276200AB5}" dt="2022-06-19T10:11:43.825" v="10985" actId="1036"/>
          <ac:spMkLst>
            <pc:docMk/>
            <pc:sldMk cId="747721754" sldId="357"/>
            <ac:spMk id="22" creationId="{C21933F4-F638-3AB2-0CDB-D7A9A629EA6E}"/>
          </ac:spMkLst>
        </pc:spChg>
        <pc:picChg chg="add mod">
          <ac:chgData name="Patrick Michl" userId="685404795b2c697c" providerId="LiveId" clId="{275424AB-D331-406A-897F-A39276200AB5}" dt="2022-06-19T10:11:36.912" v="10964" actId="1036"/>
          <ac:picMkLst>
            <pc:docMk/>
            <pc:sldMk cId="747721754" sldId="357"/>
            <ac:picMk id="8" creationId="{2F02A81E-0A59-85BE-79E9-1450AF80F999}"/>
          </ac:picMkLst>
        </pc:picChg>
        <pc:picChg chg="add mod">
          <ac:chgData name="Patrick Michl" userId="685404795b2c697c" providerId="LiveId" clId="{275424AB-D331-406A-897F-A39276200AB5}" dt="2022-06-19T10:11:36.912" v="10964" actId="1036"/>
          <ac:picMkLst>
            <pc:docMk/>
            <pc:sldMk cId="747721754" sldId="357"/>
            <ac:picMk id="25" creationId="{4DB2FFA0-1705-1C3E-EC61-82C6402B1624}"/>
          </ac:picMkLst>
        </pc:picChg>
        <pc:cxnChg chg="add mod">
          <ac:chgData name="Patrick Michl" userId="685404795b2c697c" providerId="LiveId" clId="{275424AB-D331-406A-897F-A39276200AB5}" dt="2022-06-19T10:11:43.825" v="10985" actId="1036"/>
          <ac:cxnSpMkLst>
            <pc:docMk/>
            <pc:sldMk cId="747721754" sldId="357"/>
            <ac:cxnSpMk id="23" creationId="{2997E3C3-A8A0-7488-2693-ECB1D4BF2B82}"/>
          </ac:cxnSpMkLst>
        </pc:cxnChg>
        <pc:cxnChg chg="add mod">
          <ac:chgData name="Patrick Michl" userId="685404795b2c697c" providerId="LiveId" clId="{275424AB-D331-406A-897F-A39276200AB5}" dt="2022-06-19T10:11:43.825" v="10985" actId="1036"/>
          <ac:cxnSpMkLst>
            <pc:docMk/>
            <pc:sldMk cId="747721754" sldId="357"/>
            <ac:cxnSpMk id="24" creationId="{248443A7-3588-0B72-B3A8-6FAD6F5EAD94}"/>
          </ac:cxnSpMkLst>
        </pc:cxnChg>
      </pc:sldChg>
      <pc:sldChg chg="addSp delSp modSp add mod ord">
        <pc:chgData name="Patrick Michl" userId="685404795b2c697c" providerId="LiveId" clId="{275424AB-D331-406A-897F-A39276200AB5}" dt="2022-06-19T10:58:19.416" v="11196" actId="20577"/>
        <pc:sldMkLst>
          <pc:docMk/>
          <pc:sldMk cId="3305485466" sldId="358"/>
        </pc:sldMkLst>
        <pc:spChg chg="mod">
          <ac:chgData name="Patrick Michl" userId="685404795b2c697c" providerId="LiveId" clId="{275424AB-D331-406A-897F-A39276200AB5}" dt="2022-06-19T10:58:19.416" v="11196" actId="20577"/>
          <ac:spMkLst>
            <pc:docMk/>
            <pc:sldMk cId="3305485466" sldId="358"/>
            <ac:spMk id="17" creationId="{CB8C91AF-9D28-1F41-9F3F-A08909BA6293}"/>
          </ac:spMkLst>
        </pc:spChg>
        <pc:spChg chg="add del mod">
          <ac:chgData name="Patrick Michl" userId="685404795b2c697c" providerId="LiveId" clId="{275424AB-D331-406A-897F-A39276200AB5}" dt="2022-06-19T10:56:29.489" v="11161" actId="21"/>
          <ac:spMkLst>
            <pc:docMk/>
            <pc:sldMk cId="3305485466" sldId="358"/>
            <ac:spMk id="18" creationId="{B3F368EB-5C70-DF51-5927-60F6CF6CC673}"/>
          </ac:spMkLst>
        </pc:spChg>
      </pc:sldChg>
      <pc:sldChg chg="delSp modSp add mod">
        <pc:chgData name="Patrick Michl" userId="685404795b2c697c" providerId="LiveId" clId="{275424AB-D331-406A-897F-A39276200AB5}" dt="2022-06-19T14:41:33.768" v="13945" actId="207"/>
        <pc:sldMkLst>
          <pc:docMk/>
          <pc:sldMk cId="3041861488" sldId="359"/>
        </pc:sldMkLst>
        <pc:spChg chg="del mod ord">
          <ac:chgData name="Patrick Michl" userId="685404795b2c697c" providerId="LiveId" clId="{275424AB-D331-406A-897F-A39276200AB5}" dt="2022-06-19T10:32:43.333" v="11023" actId="478"/>
          <ac:spMkLst>
            <pc:docMk/>
            <pc:sldMk cId="3041861488" sldId="359"/>
            <ac:spMk id="19" creationId="{BEFE3846-51DA-8118-3196-0C23F61FBE8B}"/>
          </ac:spMkLst>
        </pc:spChg>
        <pc:spChg chg="del">
          <ac:chgData name="Patrick Michl" userId="685404795b2c697c" providerId="LiveId" clId="{275424AB-D331-406A-897F-A39276200AB5}" dt="2022-06-19T10:29:45.464" v="10987" actId="478"/>
          <ac:spMkLst>
            <pc:docMk/>
            <pc:sldMk cId="3041861488" sldId="359"/>
            <ac:spMk id="20" creationId="{75F53976-D79C-1B10-3435-8E703B27D82E}"/>
          </ac:spMkLst>
        </pc:spChg>
        <pc:spChg chg="mod ord">
          <ac:chgData name="Patrick Michl" userId="685404795b2c697c" providerId="LiveId" clId="{275424AB-D331-406A-897F-A39276200AB5}" dt="2022-06-19T14:41:33.768" v="13945" actId="207"/>
          <ac:spMkLst>
            <pc:docMk/>
            <pc:sldMk cId="3041861488" sldId="359"/>
            <ac:spMk id="21" creationId="{DAE17A24-FEE3-8569-7D69-3828B4F83F08}"/>
          </ac:spMkLst>
        </pc:spChg>
        <pc:spChg chg="del">
          <ac:chgData name="Patrick Michl" userId="685404795b2c697c" providerId="LiveId" clId="{275424AB-D331-406A-897F-A39276200AB5}" dt="2022-06-19T10:29:45.464" v="10987" actId="478"/>
          <ac:spMkLst>
            <pc:docMk/>
            <pc:sldMk cId="3041861488" sldId="359"/>
            <ac:spMk id="22" creationId="{C21933F4-F638-3AB2-0CDB-D7A9A629EA6E}"/>
          </ac:spMkLst>
        </pc:spChg>
        <pc:picChg chg="mod">
          <ac:chgData name="Patrick Michl" userId="685404795b2c697c" providerId="LiveId" clId="{275424AB-D331-406A-897F-A39276200AB5}" dt="2022-06-19T10:32:33.580" v="11021" actId="1076"/>
          <ac:picMkLst>
            <pc:docMk/>
            <pc:sldMk cId="3041861488" sldId="359"/>
            <ac:picMk id="8" creationId="{2F02A81E-0A59-85BE-79E9-1450AF80F999}"/>
          </ac:picMkLst>
        </pc:picChg>
        <pc:picChg chg="del mod ord">
          <ac:chgData name="Patrick Michl" userId="685404795b2c697c" providerId="LiveId" clId="{275424AB-D331-406A-897F-A39276200AB5}" dt="2022-06-19T10:32:46.815" v="11025" actId="478"/>
          <ac:picMkLst>
            <pc:docMk/>
            <pc:sldMk cId="3041861488" sldId="359"/>
            <ac:picMk id="25" creationId="{4DB2FFA0-1705-1C3E-EC61-82C6402B1624}"/>
          </ac:picMkLst>
        </pc:picChg>
        <pc:cxnChg chg="del mod">
          <ac:chgData name="Patrick Michl" userId="685404795b2c697c" providerId="LiveId" clId="{275424AB-D331-406A-897F-A39276200AB5}" dt="2022-06-19T10:32:44.685" v="11024" actId="478"/>
          <ac:cxnSpMkLst>
            <pc:docMk/>
            <pc:sldMk cId="3041861488" sldId="359"/>
            <ac:cxnSpMk id="23" creationId="{2997E3C3-A8A0-7488-2693-ECB1D4BF2B82}"/>
          </ac:cxnSpMkLst>
        </pc:cxnChg>
        <pc:cxnChg chg="del mod">
          <ac:chgData name="Patrick Michl" userId="685404795b2c697c" providerId="LiveId" clId="{275424AB-D331-406A-897F-A39276200AB5}" dt="2022-06-19T10:29:45.464" v="10987" actId="478"/>
          <ac:cxnSpMkLst>
            <pc:docMk/>
            <pc:sldMk cId="3041861488" sldId="359"/>
            <ac:cxnSpMk id="24" creationId="{248443A7-3588-0B72-B3A8-6FAD6F5EAD94}"/>
          </ac:cxnSpMkLst>
        </pc:cxnChg>
      </pc:sldChg>
      <pc:sldChg chg="addSp delSp modSp add mod">
        <pc:chgData name="Patrick Michl" userId="685404795b2c697c" providerId="LiveId" clId="{275424AB-D331-406A-897F-A39276200AB5}" dt="2022-06-19T14:41:41.159" v="13946" actId="207"/>
        <pc:sldMkLst>
          <pc:docMk/>
          <pc:sldMk cId="3181698833" sldId="360"/>
        </pc:sldMkLst>
        <pc:spChg chg="del">
          <ac:chgData name="Patrick Michl" userId="685404795b2c697c" providerId="LiveId" clId="{275424AB-D331-406A-897F-A39276200AB5}" dt="2022-06-19T11:03:53.924" v="11324" actId="478"/>
          <ac:spMkLst>
            <pc:docMk/>
            <pc:sldMk cId="3181698833" sldId="360"/>
            <ac:spMk id="19" creationId="{BEFE3846-51DA-8118-3196-0C23F61FBE8B}"/>
          </ac:spMkLst>
        </pc:spChg>
        <pc:spChg chg="add mod">
          <ac:chgData name="Patrick Michl" userId="685404795b2c697c" providerId="LiveId" clId="{275424AB-D331-406A-897F-A39276200AB5}" dt="2022-06-19T14:41:41.159" v="13946" actId="207"/>
          <ac:spMkLst>
            <pc:docMk/>
            <pc:sldMk cId="3181698833" sldId="360"/>
            <ac:spMk id="22" creationId="{40508F85-A4BB-2E74-0997-A54742277D1D}"/>
          </ac:spMkLst>
        </pc:spChg>
        <pc:picChg chg="del">
          <ac:chgData name="Patrick Michl" userId="685404795b2c697c" providerId="LiveId" clId="{275424AB-D331-406A-897F-A39276200AB5}" dt="2022-06-19T10:33:26.739" v="11057" actId="478"/>
          <ac:picMkLst>
            <pc:docMk/>
            <pc:sldMk cId="3181698833" sldId="360"/>
            <ac:picMk id="8" creationId="{2F02A81E-0A59-85BE-79E9-1450AF80F999}"/>
          </ac:picMkLst>
        </pc:picChg>
        <pc:picChg chg="add mod">
          <ac:chgData name="Patrick Michl" userId="685404795b2c697c" providerId="LiveId" clId="{275424AB-D331-406A-897F-A39276200AB5}" dt="2022-06-19T10:54:23.280" v="11124" actId="14826"/>
          <ac:picMkLst>
            <pc:docMk/>
            <pc:sldMk cId="3181698833" sldId="360"/>
            <ac:picMk id="20" creationId="{C8E76CC2-DBB1-9448-DACC-2C918E8BE7CD}"/>
          </ac:picMkLst>
        </pc:picChg>
        <pc:picChg chg="del mod ord">
          <ac:chgData name="Patrick Michl" userId="685404795b2c697c" providerId="LiveId" clId="{275424AB-D331-406A-897F-A39276200AB5}" dt="2022-06-19T10:48:38.926" v="11121" actId="478"/>
          <ac:picMkLst>
            <pc:docMk/>
            <pc:sldMk cId="3181698833" sldId="360"/>
            <ac:picMk id="25" creationId="{4DB2FFA0-1705-1C3E-EC61-82C6402B1624}"/>
          </ac:picMkLst>
        </pc:picChg>
        <pc:cxnChg chg="mod">
          <ac:chgData name="Patrick Michl" userId="685404795b2c697c" providerId="LiveId" clId="{275424AB-D331-406A-897F-A39276200AB5}" dt="2022-06-19T11:03:57.590" v="11326" actId="14100"/>
          <ac:cxnSpMkLst>
            <pc:docMk/>
            <pc:sldMk cId="3181698833" sldId="360"/>
            <ac:cxnSpMk id="23" creationId="{2997E3C3-A8A0-7488-2693-ECB1D4BF2B82}"/>
          </ac:cxnSpMkLst>
        </pc:cxnChg>
      </pc:sldChg>
      <pc:sldChg chg="addSp delSp modSp add mod">
        <pc:chgData name="Patrick Michl" userId="685404795b2c697c" providerId="LiveId" clId="{275424AB-D331-406A-897F-A39276200AB5}" dt="2022-06-19T14:42:06.116" v="13948" actId="207"/>
        <pc:sldMkLst>
          <pc:docMk/>
          <pc:sldMk cId="2470990092" sldId="361"/>
        </pc:sldMkLst>
        <pc:spChg chg="add mod ord">
          <ac:chgData name="Patrick Michl" userId="685404795b2c697c" providerId="LiveId" clId="{275424AB-D331-406A-897F-A39276200AB5}" dt="2022-06-19T14:42:06.116" v="13948" actId="207"/>
          <ac:spMkLst>
            <pc:docMk/>
            <pc:sldMk cId="2470990092" sldId="361"/>
            <ac:spMk id="17" creationId="{ED1A79E8-5D2A-9906-B71C-0534030F03B6}"/>
          </ac:spMkLst>
        </pc:spChg>
        <pc:spChg chg="del">
          <ac:chgData name="Patrick Michl" userId="685404795b2c697c" providerId="LiveId" clId="{275424AB-D331-406A-897F-A39276200AB5}" dt="2022-06-19T10:34:41.517" v="11068" actId="478"/>
          <ac:spMkLst>
            <pc:docMk/>
            <pc:sldMk cId="2470990092" sldId="361"/>
            <ac:spMk id="19" creationId="{BEFE3846-51DA-8118-3196-0C23F61FBE8B}"/>
          </ac:spMkLst>
        </pc:spChg>
        <pc:spChg chg="add del mod ord">
          <ac:chgData name="Patrick Michl" userId="685404795b2c697c" providerId="LiveId" clId="{275424AB-D331-406A-897F-A39276200AB5}" dt="2022-06-19T10:37:50.897" v="11099" actId="478"/>
          <ac:spMkLst>
            <pc:docMk/>
            <pc:sldMk cId="2470990092" sldId="361"/>
            <ac:spMk id="20" creationId="{21114408-D711-94CB-482E-5B84B180088C}"/>
          </ac:spMkLst>
        </pc:spChg>
        <pc:spChg chg="del">
          <ac:chgData name="Patrick Michl" userId="685404795b2c697c" providerId="LiveId" clId="{275424AB-D331-406A-897F-A39276200AB5}" dt="2022-06-19T10:34:18.249" v="11064" actId="478"/>
          <ac:spMkLst>
            <pc:docMk/>
            <pc:sldMk cId="2470990092" sldId="361"/>
            <ac:spMk id="21" creationId="{DAE17A24-FEE3-8569-7D69-3828B4F83F08}"/>
          </ac:spMkLst>
        </pc:spChg>
        <pc:picChg chg="add mod ord">
          <ac:chgData name="Patrick Michl" userId="685404795b2c697c" providerId="LiveId" clId="{275424AB-D331-406A-897F-A39276200AB5}" dt="2022-06-19T10:35:45.793" v="11078" actId="167"/>
          <ac:picMkLst>
            <pc:docMk/>
            <pc:sldMk cId="2470990092" sldId="361"/>
            <ac:picMk id="5" creationId="{F31E26BD-99CB-D49D-41CE-77FCE550EA23}"/>
          </ac:picMkLst>
        </pc:picChg>
        <pc:picChg chg="del">
          <ac:chgData name="Patrick Michl" userId="685404795b2c697c" providerId="LiveId" clId="{275424AB-D331-406A-897F-A39276200AB5}" dt="2022-06-19T10:35:48.452" v="11079" actId="478"/>
          <ac:picMkLst>
            <pc:docMk/>
            <pc:sldMk cId="2470990092" sldId="361"/>
            <ac:picMk id="25" creationId="{4DB2FFA0-1705-1C3E-EC61-82C6402B1624}"/>
          </ac:picMkLst>
        </pc:picChg>
        <pc:cxnChg chg="del mod">
          <ac:chgData name="Patrick Michl" userId="685404795b2c697c" providerId="LiveId" clId="{275424AB-D331-406A-897F-A39276200AB5}" dt="2022-06-19T10:37:51.961" v="11100" actId="478"/>
          <ac:cxnSpMkLst>
            <pc:docMk/>
            <pc:sldMk cId="2470990092" sldId="361"/>
            <ac:cxnSpMk id="23" creationId="{2997E3C3-A8A0-7488-2693-ECB1D4BF2B82}"/>
          </ac:cxnSpMkLst>
        </pc:cxnChg>
      </pc:sldChg>
      <pc:sldChg chg="addSp delSp modSp add mod">
        <pc:chgData name="Patrick Michl" userId="685404795b2c697c" providerId="LiveId" clId="{275424AB-D331-406A-897F-A39276200AB5}" dt="2022-06-19T14:42:15.486" v="13949" actId="207"/>
        <pc:sldMkLst>
          <pc:docMk/>
          <pc:sldMk cId="973564863" sldId="362"/>
        </pc:sldMkLst>
        <pc:spChg chg="mod">
          <ac:chgData name="Patrick Michl" userId="685404795b2c697c" providerId="LiveId" clId="{275424AB-D331-406A-897F-A39276200AB5}" dt="2022-06-19T10:54:45.250" v="11128" actId="20577"/>
          <ac:spMkLst>
            <pc:docMk/>
            <pc:sldMk cId="973564863" sldId="362"/>
            <ac:spMk id="17" creationId="{ED1A79E8-5D2A-9906-B71C-0534030F03B6}"/>
          </ac:spMkLst>
        </pc:spChg>
        <pc:spChg chg="add del mod">
          <ac:chgData name="Patrick Michl" userId="685404795b2c697c" providerId="LiveId" clId="{275424AB-D331-406A-897F-A39276200AB5}" dt="2022-06-19T11:04:51.863" v="11334" actId="478"/>
          <ac:spMkLst>
            <pc:docMk/>
            <pc:sldMk cId="973564863" sldId="362"/>
            <ac:spMk id="19" creationId="{3DB2E102-A1A9-17B8-4656-F1D389B1AE4D}"/>
          </ac:spMkLst>
        </pc:spChg>
        <pc:spChg chg="mod">
          <ac:chgData name="Patrick Michl" userId="685404795b2c697c" providerId="LiveId" clId="{275424AB-D331-406A-897F-A39276200AB5}" dt="2022-06-19T14:42:15.486" v="13949" actId="207"/>
          <ac:spMkLst>
            <pc:docMk/>
            <pc:sldMk cId="973564863" sldId="362"/>
            <ac:spMk id="20" creationId="{21114408-D711-94CB-482E-5B84B180088C}"/>
          </ac:spMkLst>
        </pc:spChg>
        <pc:spChg chg="add del mod">
          <ac:chgData name="Patrick Michl" userId="685404795b2c697c" providerId="LiveId" clId="{275424AB-D331-406A-897F-A39276200AB5}" dt="2022-06-19T11:05:25.878" v="11338"/>
          <ac:spMkLst>
            <pc:docMk/>
            <pc:sldMk cId="973564863" sldId="362"/>
            <ac:spMk id="21" creationId="{C67A2979-30F9-380E-D3F9-D60F05A6D286}"/>
          </ac:spMkLst>
        </pc:spChg>
        <pc:picChg chg="mod">
          <ac:chgData name="Patrick Michl" userId="685404795b2c697c" providerId="LiveId" clId="{275424AB-D331-406A-897F-A39276200AB5}" dt="2022-06-19T10:47:13.957" v="11120" actId="14826"/>
          <ac:picMkLst>
            <pc:docMk/>
            <pc:sldMk cId="973564863" sldId="362"/>
            <ac:picMk id="5" creationId="{F31E26BD-99CB-D49D-41CE-77FCE550EA23}"/>
          </ac:picMkLst>
        </pc:picChg>
        <pc:cxnChg chg="mod">
          <ac:chgData name="Patrick Michl" userId="685404795b2c697c" providerId="LiveId" clId="{275424AB-D331-406A-897F-A39276200AB5}" dt="2022-06-19T11:04:56.137" v="11335" actId="14100"/>
          <ac:cxnSpMkLst>
            <pc:docMk/>
            <pc:sldMk cId="973564863" sldId="362"/>
            <ac:cxnSpMk id="23" creationId="{2997E3C3-A8A0-7488-2693-ECB1D4BF2B82}"/>
          </ac:cxnSpMkLst>
        </pc:cxnChg>
      </pc:sldChg>
      <pc:sldChg chg="addSp delSp modSp add mod">
        <pc:chgData name="Patrick Michl" userId="685404795b2c697c" providerId="LiveId" clId="{275424AB-D331-406A-897F-A39276200AB5}" dt="2022-06-19T14:42:30.771" v="13951" actId="207"/>
        <pc:sldMkLst>
          <pc:docMk/>
          <pc:sldMk cId="3516392976" sldId="363"/>
        </pc:sldMkLst>
        <pc:spChg chg="del">
          <ac:chgData name="Patrick Michl" userId="685404795b2c697c" providerId="LiveId" clId="{275424AB-D331-406A-897F-A39276200AB5}" dt="2022-06-19T10:56:54.997" v="11163" actId="478"/>
          <ac:spMkLst>
            <pc:docMk/>
            <pc:sldMk cId="3516392976" sldId="363"/>
            <ac:spMk id="17" creationId="{CB8C91AF-9D28-1F41-9F3F-A08909BA6293}"/>
          </ac:spMkLst>
        </pc:spChg>
        <pc:spChg chg="add del mod">
          <ac:chgData name="Patrick Michl" userId="685404795b2c697c" providerId="LiveId" clId="{275424AB-D331-406A-897F-A39276200AB5}" dt="2022-06-19T13:10:11.772" v="12555" actId="478"/>
          <ac:spMkLst>
            <pc:docMk/>
            <pc:sldMk cId="3516392976" sldId="363"/>
            <ac:spMk id="18" creationId="{D496271F-B812-0F6E-7EBE-1C99B6AC44EB}"/>
          </ac:spMkLst>
        </pc:spChg>
        <pc:spChg chg="add mod">
          <ac:chgData name="Patrick Michl" userId="685404795b2c697c" providerId="LiveId" clId="{275424AB-D331-406A-897F-A39276200AB5}" dt="2022-06-19T11:59:32.614" v="11702"/>
          <ac:spMkLst>
            <pc:docMk/>
            <pc:sldMk cId="3516392976" sldId="363"/>
            <ac:spMk id="19" creationId="{01A0B63B-BAF5-6929-0403-82FEFE40B176}"/>
          </ac:spMkLst>
        </pc:spChg>
        <pc:spChg chg="add del mod">
          <ac:chgData name="Patrick Michl" userId="685404795b2c697c" providerId="LiveId" clId="{275424AB-D331-406A-897F-A39276200AB5}" dt="2022-06-19T11:59:24.076" v="11700" actId="478"/>
          <ac:spMkLst>
            <pc:docMk/>
            <pc:sldMk cId="3516392976" sldId="363"/>
            <ac:spMk id="20" creationId="{85EC3702-C225-E49C-099A-55CE38E39F7C}"/>
          </ac:spMkLst>
        </pc:spChg>
        <pc:spChg chg="add del mod">
          <ac:chgData name="Patrick Michl" userId="685404795b2c697c" providerId="LiveId" clId="{275424AB-D331-406A-897F-A39276200AB5}" dt="2022-06-19T11:09:14.395" v="11430"/>
          <ac:spMkLst>
            <pc:docMk/>
            <pc:sldMk cId="3516392976" sldId="363"/>
            <ac:spMk id="21" creationId="{5883ECFC-B08A-0C5E-A5B6-F9B0F52E5FFB}"/>
          </ac:spMkLst>
        </pc:spChg>
        <pc:spChg chg="add mod">
          <ac:chgData name="Patrick Michl" userId="685404795b2c697c" providerId="LiveId" clId="{275424AB-D331-406A-897F-A39276200AB5}" dt="2022-06-19T14:42:30.771" v="13951" actId="207"/>
          <ac:spMkLst>
            <pc:docMk/>
            <pc:sldMk cId="3516392976" sldId="363"/>
            <ac:spMk id="22" creationId="{9C036DB4-CA95-D2C8-73CB-2FF01A591FFA}"/>
          </ac:spMkLst>
        </pc:spChg>
        <pc:spChg chg="add mod">
          <ac:chgData name="Patrick Michl" userId="685404795b2c697c" providerId="LiveId" clId="{275424AB-D331-406A-897F-A39276200AB5}" dt="2022-06-19T13:10:21.380" v="12567" actId="113"/>
          <ac:spMkLst>
            <pc:docMk/>
            <pc:sldMk cId="3516392976" sldId="363"/>
            <ac:spMk id="23" creationId="{55ABDBC7-B907-4F74-10D5-7273DAF19C64}"/>
          </ac:spMkLst>
        </pc:spChg>
        <pc:picChg chg="add del">
          <ac:chgData name="Patrick Michl" userId="685404795b2c697c" providerId="LiveId" clId="{275424AB-D331-406A-897F-A39276200AB5}" dt="2022-06-19T10:55:57.043" v="11136" actId="22"/>
          <ac:picMkLst>
            <pc:docMk/>
            <pc:sldMk cId="3516392976" sldId="363"/>
            <ac:picMk id="3" creationId="{DA3298BB-C424-E4CF-0E80-CAD0C25C532E}"/>
          </ac:picMkLst>
        </pc:picChg>
      </pc:sldChg>
      <pc:sldChg chg="addSp modSp add mod">
        <pc:chgData name="Patrick Michl" userId="685404795b2c697c" providerId="LiveId" clId="{275424AB-D331-406A-897F-A39276200AB5}" dt="2022-06-19T14:41:53.217" v="13947" actId="207"/>
        <pc:sldMkLst>
          <pc:docMk/>
          <pc:sldMk cId="3322208243" sldId="364"/>
        </pc:sldMkLst>
        <pc:spChg chg="add mod">
          <ac:chgData name="Patrick Michl" userId="685404795b2c697c" providerId="LiveId" clId="{275424AB-D331-406A-897F-A39276200AB5}" dt="2022-06-19T14:41:53.217" v="13947" actId="207"/>
          <ac:spMkLst>
            <pc:docMk/>
            <pc:sldMk cId="3322208243" sldId="364"/>
            <ac:spMk id="17" creationId="{A2F47725-D228-F240-8CED-5C54BFE810F7}"/>
          </ac:spMkLst>
        </pc:spChg>
        <pc:spChg chg="mod">
          <ac:chgData name="Patrick Michl" userId="685404795b2c697c" providerId="LiveId" clId="{275424AB-D331-406A-897F-A39276200AB5}" dt="2022-06-19T11:04:17.993" v="11328" actId="207"/>
          <ac:spMkLst>
            <pc:docMk/>
            <pc:sldMk cId="3322208243" sldId="364"/>
            <ac:spMk id="19" creationId="{BEFE3846-51DA-8118-3196-0C23F61FBE8B}"/>
          </ac:spMkLst>
        </pc:spChg>
        <pc:cxnChg chg="add mod">
          <ac:chgData name="Patrick Michl" userId="685404795b2c697c" providerId="LiveId" clId="{275424AB-D331-406A-897F-A39276200AB5}" dt="2022-06-19T11:03:13.521" v="11322" actId="1076"/>
          <ac:cxnSpMkLst>
            <pc:docMk/>
            <pc:sldMk cId="3322208243" sldId="364"/>
            <ac:cxnSpMk id="22" creationId="{BDA9517D-DD5D-3DD0-76EF-8CF4A225F224}"/>
          </ac:cxnSpMkLst>
        </pc:cxnChg>
        <pc:cxnChg chg="mod">
          <ac:chgData name="Patrick Michl" userId="685404795b2c697c" providerId="LiveId" clId="{275424AB-D331-406A-897F-A39276200AB5}" dt="2022-06-19T11:02:52.124" v="11317" actId="1076"/>
          <ac:cxnSpMkLst>
            <pc:docMk/>
            <pc:sldMk cId="3322208243" sldId="364"/>
            <ac:cxnSpMk id="23" creationId="{2997E3C3-A8A0-7488-2693-ECB1D4BF2B82}"/>
          </ac:cxnSpMkLst>
        </pc:cxnChg>
      </pc:sldChg>
      <pc:sldChg chg="addSp modSp add mod">
        <pc:chgData name="Patrick Michl" userId="685404795b2c697c" providerId="LiveId" clId="{275424AB-D331-406A-897F-A39276200AB5}" dt="2022-06-19T16:57:55.553" v="14412" actId="14861"/>
        <pc:sldMkLst>
          <pc:docMk/>
          <pc:sldMk cId="3470392595" sldId="365"/>
        </pc:sldMkLst>
        <pc:spChg chg="add mod">
          <ac:chgData name="Patrick Michl" userId="685404795b2c697c" providerId="LiveId" clId="{275424AB-D331-406A-897F-A39276200AB5}" dt="2022-06-19T16:57:55.553" v="14412" actId="14861"/>
          <ac:spMkLst>
            <pc:docMk/>
            <pc:sldMk cId="3470392595" sldId="365"/>
            <ac:spMk id="19" creationId="{3C2C61C1-8D9F-1942-F5B9-14947E256B81}"/>
          </ac:spMkLst>
        </pc:spChg>
        <pc:cxnChg chg="add mod">
          <ac:chgData name="Patrick Michl" userId="685404795b2c697c" providerId="LiveId" clId="{275424AB-D331-406A-897F-A39276200AB5}" dt="2022-06-19T11:06:02.011" v="11362" actId="14100"/>
          <ac:cxnSpMkLst>
            <pc:docMk/>
            <pc:sldMk cId="3470392595" sldId="365"/>
            <ac:cxnSpMk id="21" creationId="{B14EFB84-0103-6A5B-6EA5-33A6292C5C4E}"/>
          </ac:cxnSpMkLst>
        </pc:cxnChg>
      </pc:sldChg>
      <pc:sldChg chg="addSp delSp modSp add mod">
        <pc:chgData name="Patrick Michl" userId="685404795b2c697c" providerId="LiveId" clId="{275424AB-D331-406A-897F-A39276200AB5}" dt="2022-06-19T14:42:57.933" v="13953" actId="207"/>
        <pc:sldMkLst>
          <pc:docMk/>
          <pc:sldMk cId="2588503697" sldId="366"/>
        </pc:sldMkLst>
        <pc:spChg chg="add mod">
          <ac:chgData name="Patrick Michl" userId="685404795b2c697c" providerId="LiveId" clId="{275424AB-D331-406A-897F-A39276200AB5}" dt="2022-06-19T14:42:57.933" v="13953" actId="207"/>
          <ac:spMkLst>
            <pc:docMk/>
            <pc:sldMk cId="2588503697" sldId="366"/>
            <ac:spMk id="17" creationId="{4716774F-8CBA-F6C9-8F7F-2872AFF04E67}"/>
          </ac:spMkLst>
        </pc:spChg>
        <pc:spChg chg="del">
          <ac:chgData name="Patrick Michl" userId="685404795b2c697c" providerId="LiveId" clId="{275424AB-D331-406A-897F-A39276200AB5}" dt="2022-06-19T13:10:31.453" v="12568" actId="478"/>
          <ac:spMkLst>
            <pc:docMk/>
            <pc:sldMk cId="2588503697" sldId="366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1:53:55.848" v="11667" actId="20577"/>
          <ac:spMkLst>
            <pc:docMk/>
            <pc:sldMk cId="2588503697" sldId="366"/>
            <ac:spMk id="19" creationId="{01A0B63B-BAF5-6929-0403-82FEFE40B176}"/>
          </ac:spMkLst>
        </pc:spChg>
        <pc:spChg chg="mod">
          <ac:chgData name="Patrick Michl" userId="685404795b2c697c" providerId="LiveId" clId="{275424AB-D331-406A-897F-A39276200AB5}" dt="2022-06-19T14:42:48.293" v="13952" actId="255"/>
          <ac:spMkLst>
            <pc:docMk/>
            <pc:sldMk cId="2588503697" sldId="366"/>
            <ac:spMk id="20" creationId="{85EC3702-C225-E49C-099A-55CE38E39F7C}"/>
          </ac:spMkLst>
        </pc:spChg>
        <pc:spChg chg="add mod">
          <ac:chgData name="Patrick Michl" userId="685404795b2c697c" providerId="LiveId" clId="{275424AB-D331-406A-897F-A39276200AB5}" dt="2022-06-19T13:10:31.716" v="12569"/>
          <ac:spMkLst>
            <pc:docMk/>
            <pc:sldMk cId="2588503697" sldId="366"/>
            <ac:spMk id="23" creationId="{5249947C-24B8-0A68-24B8-1A8D7603C33A}"/>
          </ac:spMkLst>
        </pc:spChg>
        <pc:picChg chg="add mod">
          <ac:chgData name="Patrick Michl" userId="685404795b2c697c" providerId="LiveId" clId="{275424AB-D331-406A-897F-A39276200AB5}" dt="2022-06-19T11:50:13.160" v="11615" actId="1035"/>
          <ac:picMkLst>
            <pc:docMk/>
            <pc:sldMk cId="2588503697" sldId="366"/>
            <ac:picMk id="3" creationId="{BBC4E1AE-A04A-B0C0-CD87-C692FD97EB56}"/>
          </ac:picMkLst>
        </pc:picChg>
        <pc:picChg chg="add mod">
          <ac:chgData name="Patrick Michl" userId="685404795b2c697c" providerId="LiveId" clId="{275424AB-D331-406A-897F-A39276200AB5}" dt="2022-06-19T11:40:05.191" v="11597" actId="571"/>
          <ac:picMkLst>
            <pc:docMk/>
            <pc:sldMk cId="2588503697" sldId="366"/>
            <ac:picMk id="21" creationId="{857C3DCD-1DE6-FFE9-2342-E7E2F92D01D9}"/>
          </ac:picMkLst>
        </pc:picChg>
        <pc:cxnChg chg="add mod">
          <ac:chgData name="Patrick Michl" userId="685404795b2c697c" providerId="LiveId" clId="{275424AB-D331-406A-897F-A39276200AB5}" dt="2022-06-19T11:40:36.551" v="11603" actId="14100"/>
          <ac:cxnSpMkLst>
            <pc:docMk/>
            <pc:sldMk cId="2588503697" sldId="366"/>
            <ac:cxnSpMk id="22" creationId="{263975FE-0535-A7AD-CBE6-9CC43B8F5CCF}"/>
          </ac:cxnSpMkLst>
        </pc:cxnChg>
      </pc:sldChg>
      <pc:sldChg chg="addSp delSp modSp add mod">
        <pc:chgData name="Patrick Michl" userId="685404795b2c697c" providerId="LiveId" clId="{275424AB-D331-406A-897F-A39276200AB5}" dt="2022-06-19T14:43:17.849" v="13955" actId="207"/>
        <pc:sldMkLst>
          <pc:docMk/>
          <pc:sldMk cId="1590082280" sldId="367"/>
        </pc:sldMkLst>
        <pc:spChg chg="del">
          <ac:chgData name="Patrick Michl" userId="685404795b2c697c" providerId="LiveId" clId="{275424AB-D331-406A-897F-A39276200AB5}" dt="2022-06-19T13:10:38.460" v="12570" actId="478"/>
          <ac:spMkLst>
            <pc:docMk/>
            <pc:sldMk cId="1590082280" sldId="367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1:54:10.332" v="11668"/>
          <ac:spMkLst>
            <pc:docMk/>
            <pc:sldMk cId="1590082280" sldId="367"/>
            <ac:spMk id="19" creationId="{01A0B63B-BAF5-6929-0403-82FEFE40B176}"/>
          </ac:spMkLst>
        </pc:spChg>
        <pc:spChg chg="del mod">
          <ac:chgData name="Patrick Michl" userId="685404795b2c697c" providerId="LiveId" clId="{275424AB-D331-406A-897F-A39276200AB5}" dt="2022-06-19T12:23:11.285" v="12436" actId="478"/>
          <ac:spMkLst>
            <pc:docMk/>
            <pc:sldMk cId="1590082280" sldId="367"/>
            <ac:spMk id="20" creationId="{85EC3702-C225-E49C-099A-55CE38E39F7C}"/>
          </ac:spMkLst>
        </pc:spChg>
        <pc:spChg chg="add mod">
          <ac:chgData name="Patrick Michl" userId="685404795b2c697c" providerId="LiveId" clId="{275424AB-D331-406A-897F-A39276200AB5}" dt="2022-06-19T14:43:17.849" v="13955" actId="207"/>
          <ac:spMkLst>
            <pc:docMk/>
            <pc:sldMk cId="1590082280" sldId="367"/>
            <ac:spMk id="21" creationId="{756C4935-0E3C-A3D8-A5DD-84BAAEC6C4AC}"/>
          </ac:spMkLst>
        </pc:spChg>
        <pc:spChg chg="add mod">
          <ac:chgData name="Patrick Michl" userId="685404795b2c697c" providerId="LiveId" clId="{275424AB-D331-406A-897F-A39276200AB5}" dt="2022-06-19T14:43:06.305" v="13954" actId="255"/>
          <ac:spMkLst>
            <pc:docMk/>
            <pc:sldMk cId="1590082280" sldId="367"/>
            <ac:spMk id="24" creationId="{BCECCFE8-848B-BBF2-C4A0-4E883C2B50B9}"/>
          </ac:spMkLst>
        </pc:spChg>
        <pc:spChg chg="add mod">
          <ac:chgData name="Patrick Michl" userId="685404795b2c697c" providerId="LiveId" clId="{275424AB-D331-406A-897F-A39276200AB5}" dt="2022-06-19T13:10:38.739" v="12571"/>
          <ac:spMkLst>
            <pc:docMk/>
            <pc:sldMk cId="1590082280" sldId="367"/>
            <ac:spMk id="25" creationId="{CC256765-5EAA-0310-AC46-F2C58ACA4FC4}"/>
          </ac:spMkLst>
        </pc:spChg>
        <pc:picChg chg="mod">
          <ac:chgData name="Patrick Michl" userId="685404795b2c697c" providerId="LiveId" clId="{275424AB-D331-406A-897F-A39276200AB5}" dt="2022-06-19T11:50:31.693" v="11622" actId="1035"/>
          <ac:picMkLst>
            <pc:docMk/>
            <pc:sldMk cId="1590082280" sldId="367"/>
            <ac:picMk id="3" creationId="{BBC4E1AE-A04A-B0C0-CD87-C692FD97EB56}"/>
          </ac:picMkLst>
        </pc:picChg>
        <pc:cxnChg chg="mod">
          <ac:chgData name="Patrick Michl" userId="685404795b2c697c" providerId="LiveId" clId="{275424AB-D331-406A-897F-A39276200AB5}" dt="2022-06-19T12:23:14.848" v="12438" actId="14100"/>
          <ac:cxnSpMkLst>
            <pc:docMk/>
            <pc:sldMk cId="1590082280" sldId="367"/>
            <ac:cxnSpMk id="22" creationId="{263975FE-0535-A7AD-CBE6-9CC43B8F5CCF}"/>
          </ac:cxnSpMkLst>
        </pc:cxnChg>
        <pc:cxnChg chg="add mod">
          <ac:chgData name="Patrick Michl" userId="685404795b2c697c" providerId="LiveId" clId="{275424AB-D331-406A-897F-A39276200AB5}" dt="2022-06-19T11:41:11.293" v="11608" actId="14100"/>
          <ac:cxnSpMkLst>
            <pc:docMk/>
            <pc:sldMk cId="1590082280" sldId="367"/>
            <ac:cxnSpMk id="23" creationId="{257C9155-4716-B5AD-52B4-A0B7CE415F4F}"/>
          </ac:cxnSpMkLst>
        </pc:cxnChg>
      </pc:sldChg>
      <pc:sldChg chg="addSp delSp modSp add mod ord">
        <pc:chgData name="Patrick Michl" userId="685404795b2c697c" providerId="LiveId" clId="{275424AB-D331-406A-897F-A39276200AB5}" dt="2022-06-19T14:43:51.357" v="13958" actId="207"/>
        <pc:sldMkLst>
          <pc:docMk/>
          <pc:sldMk cId="3393942259" sldId="368"/>
        </pc:sldMkLst>
        <pc:spChg chg="add mod">
          <ac:chgData name="Patrick Michl" userId="685404795b2c697c" providerId="LiveId" clId="{275424AB-D331-406A-897F-A39276200AB5}" dt="2022-06-19T13:11:15.580" v="12575"/>
          <ac:spMkLst>
            <pc:docMk/>
            <pc:sldMk cId="3393942259" sldId="368"/>
            <ac:spMk id="17" creationId="{CAA0DEFB-3749-FB94-DD49-C41FCA5168C9}"/>
          </ac:spMkLst>
        </pc:spChg>
        <pc:spChg chg="del">
          <ac:chgData name="Patrick Michl" userId="685404795b2c697c" providerId="LiveId" clId="{275424AB-D331-406A-897F-A39276200AB5}" dt="2022-06-19T13:11:15.382" v="12574" actId="478"/>
          <ac:spMkLst>
            <pc:docMk/>
            <pc:sldMk cId="3393942259" sldId="368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2:20:35.629" v="12396" actId="20577"/>
          <ac:spMkLst>
            <pc:docMk/>
            <pc:sldMk cId="3393942259" sldId="368"/>
            <ac:spMk id="19" creationId="{01A0B63B-BAF5-6929-0403-82FEFE40B176}"/>
          </ac:spMkLst>
        </pc:spChg>
        <pc:spChg chg="mod">
          <ac:chgData name="Patrick Michl" userId="685404795b2c697c" providerId="LiveId" clId="{275424AB-D331-406A-897F-A39276200AB5}" dt="2022-06-19T14:43:51.357" v="13958" actId="207"/>
          <ac:spMkLst>
            <pc:docMk/>
            <pc:sldMk cId="3393942259" sldId="368"/>
            <ac:spMk id="22" creationId="{9C036DB4-CA95-D2C8-73CB-2FF01A591FFA}"/>
          </ac:spMkLst>
        </pc:spChg>
      </pc:sldChg>
      <pc:sldChg chg="addSp delSp modSp add mod">
        <pc:chgData name="Patrick Michl" userId="685404795b2c697c" providerId="LiveId" clId="{275424AB-D331-406A-897F-A39276200AB5}" dt="2022-06-19T14:43:57.670" v="13959" actId="207"/>
        <pc:sldMkLst>
          <pc:docMk/>
          <pc:sldMk cId="2921450725" sldId="369"/>
        </pc:sldMkLst>
        <pc:spChg chg="add mod">
          <ac:chgData name="Patrick Michl" userId="685404795b2c697c" providerId="LiveId" clId="{275424AB-D331-406A-897F-A39276200AB5}" dt="2022-06-19T14:43:57.670" v="13959" actId="207"/>
          <ac:spMkLst>
            <pc:docMk/>
            <pc:sldMk cId="2921450725" sldId="369"/>
            <ac:spMk id="17" creationId="{15DFFD08-6B4F-38F0-FADA-8FD0A2902BD6}"/>
          </ac:spMkLst>
        </pc:spChg>
        <pc:spChg chg="del">
          <ac:chgData name="Patrick Michl" userId="685404795b2c697c" providerId="LiveId" clId="{275424AB-D331-406A-897F-A39276200AB5}" dt="2022-06-19T13:17:27.508" v="12710" actId="478"/>
          <ac:spMkLst>
            <pc:docMk/>
            <pc:sldMk cId="2921450725" sldId="369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3:54:24.762" v="13130" actId="20577"/>
          <ac:spMkLst>
            <pc:docMk/>
            <pc:sldMk cId="2921450725" sldId="369"/>
            <ac:spMk id="19" creationId="{01A0B63B-BAF5-6929-0403-82FEFE40B176}"/>
          </ac:spMkLst>
        </pc:spChg>
        <pc:spChg chg="add mod">
          <ac:chgData name="Patrick Michl" userId="685404795b2c697c" providerId="LiveId" clId="{275424AB-D331-406A-897F-A39276200AB5}" dt="2022-06-19T12:24:27.460" v="12467"/>
          <ac:spMkLst>
            <pc:docMk/>
            <pc:sldMk cId="2921450725" sldId="369"/>
            <ac:spMk id="21" creationId="{D4F021DE-CBD8-DF7B-0B59-70FE4D655F11}"/>
          </ac:spMkLst>
        </pc:spChg>
        <pc:spChg chg="del mod">
          <ac:chgData name="Patrick Michl" userId="685404795b2c697c" providerId="LiveId" clId="{275424AB-D331-406A-897F-A39276200AB5}" dt="2022-06-19T12:24:27.198" v="12466" actId="478"/>
          <ac:spMkLst>
            <pc:docMk/>
            <pc:sldMk cId="2921450725" sldId="369"/>
            <ac:spMk id="22" creationId="{9C036DB4-CA95-D2C8-73CB-2FF01A591FFA}"/>
          </ac:spMkLst>
        </pc:spChg>
        <pc:spChg chg="add mod">
          <ac:chgData name="Patrick Michl" userId="685404795b2c697c" providerId="LiveId" clId="{275424AB-D331-406A-897F-A39276200AB5}" dt="2022-06-19T13:17:27.750" v="12711"/>
          <ac:spMkLst>
            <pc:docMk/>
            <pc:sldMk cId="2921450725" sldId="369"/>
            <ac:spMk id="24" creationId="{E9753844-E6B8-8780-CD7F-CB18CBCA5717}"/>
          </ac:spMkLst>
        </pc:spChg>
        <pc:picChg chg="add mod">
          <ac:chgData name="Patrick Michl" userId="685404795b2c697c" providerId="LiveId" clId="{275424AB-D331-406A-897F-A39276200AB5}" dt="2022-06-19T13:56:55.675" v="13177" actId="14100"/>
          <ac:picMkLst>
            <pc:docMk/>
            <pc:sldMk cId="2921450725" sldId="369"/>
            <ac:picMk id="7" creationId="{DF91CD18-2E92-4E3C-E909-C021781295C7}"/>
          </ac:picMkLst>
        </pc:picChg>
        <pc:cxnChg chg="add mod">
          <ac:chgData name="Patrick Michl" userId="685404795b2c697c" providerId="LiveId" clId="{275424AB-D331-406A-897F-A39276200AB5}" dt="2022-06-19T12:24:32.969" v="12469" actId="14100"/>
          <ac:cxnSpMkLst>
            <pc:docMk/>
            <pc:sldMk cId="2921450725" sldId="369"/>
            <ac:cxnSpMk id="20" creationId="{82B54F35-42B7-163D-EDAC-0DF51B2F07EE}"/>
          </ac:cxnSpMkLst>
        </pc:cxnChg>
      </pc:sldChg>
      <pc:sldChg chg="addSp delSp modSp add mod">
        <pc:chgData name="Patrick Michl" userId="685404795b2c697c" providerId="LiveId" clId="{275424AB-D331-406A-897F-A39276200AB5}" dt="2022-06-19T17:14:05.235" v="14812" actId="207"/>
        <pc:sldMkLst>
          <pc:docMk/>
          <pc:sldMk cId="804031668" sldId="370"/>
        </pc:sldMkLst>
        <pc:spChg chg="del">
          <ac:chgData name="Patrick Michl" userId="685404795b2c697c" providerId="LiveId" clId="{275424AB-D331-406A-897F-A39276200AB5}" dt="2022-06-19T13:10:47.387" v="12572" actId="478"/>
          <ac:spMkLst>
            <pc:docMk/>
            <pc:sldMk cId="804031668" sldId="370"/>
            <ac:spMk id="18" creationId="{D496271F-B812-0F6E-7EBE-1C99B6AC44EB}"/>
          </ac:spMkLst>
        </pc:spChg>
        <pc:spChg chg="del">
          <ac:chgData name="Patrick Michl" userId="685404795b2c697c" providerId="LiveId" clId="{275424AB-D331-406A-897F-A39276200AB5}" dt="2022-06-19T12:23:19.662" v="12439" actId="478"/>
          <ac:spMkLst>
            <pc:docMk/>
            <pc:sldMk cId="804031668" sldId="370"/>
            <ac:spMk id="20" creationId="{85EC3702-C225-E49C-099A-55CE38E39F7C}"/>
          </ac:spMkLst>
        </pc:spChg>
        <pc:spChg chg="mod">
          <ac:chgData name="Patrick Michl" userId="685404795b2c697c" providerId="LiveId" clId="{275424AB-D331-406A-897F-A39276200AB5}" dt="2022-06-19T17:14:05.235" v="14812" actId="207"/>
          <ac:spMkLst>
            <pc:docMk/>
            <pc:sldMk cId="804031668" sldId="370"/>
            <ac:spMk id="21" creationId="{756C4935-0E3C-A3D8-A5DD-84BAAEC6C4AC}"/>
          </ac:spMkLst>
        </pc:spChg>
        <pc:spChg chg="add mod">
          <ac:chgData name="Patrick Michl" userId="685404795b2c697c" providerId="LiveId" clId="{275424AB-D331-406A-897F-A39276200AB5}" dt="2022-06-19T14:43:34.041" v="13957" actId="207"/>
          <ac:spMkLst>
            <pc:docMk/>
            <pc:sldMk cId="804031668" sldId="370"/>
            <ac:spMk id="24" creationId="{DAD429B9-F790-762B-01ED-AC6624DE1DF4}"/>
          </ac:spMkLst>
        </pc:spChg>
        <pc:spChg chg="add mod">
          <ac:chgData name="Patrick Michl" userId="685404795b2c697c" providerId="LiveId" clId="{275424AB-D331-406A-897F-A39276200AB5}" dt="2022-06-19T14:43:28.142" v="13956" actId="255"/>
          <ac:spMkLst>
            <pc:docMk/>
            <pc:sldMk cId="804031668" sldId="370"/>
            <ac:spMk id="25" creationId="{07F7EFDC-F8A0-F064-BCFD-619F97253273}"/>
          </ac:spMkLst>
        </pc:spChg>
        <pc:spChg chg="add mod">
          <ac:chgData name="Patrick Michl" userId="685404795b2c697c" providerId="LiveId" clId="{275424AB-D331-406A-897F-A39276200AB5}" dt="2022-06-19T13:10:47.709" v="12573"/>
          <ac:spMkLst>
            <pc:docMk/>
            <pc:sldMk cId="804031668" sldId="370"/>
            <ac:spMk id="26" creationId="{50184C84-652F-F73B-2B51-0C4FECA57E8F}"/>
          </ac:spMkLst>
        </pc:spChg>
        <pc:cxnChg chg="mod">
          <ac:chgData name="Patrick Michl" userId="685404795b2c697c" providerId="LiveId" clId="{275424AB-D331-406A-897F-A39276200AB5}" dt="2022-06-19T12:23:23.670" v="12441" actId="14100"/>
          <ac:cxnSpMkLst>
            <pc:docMk/>
            <pc:sldMk cId="804031668" sldId="370"/>
            <ac:cxnSpMk id="22" creationId="{263975FE-0535-A7AD-CBE6-9CC43B8F5CCF}"/>
          </ac:cxnSpMkLst>
        </pc:cxnChg>
      </pc:sldChg>
      <pc:sldChg chg="modSp add mod ord">
        <pc:chgData name="Patrick Michl" userId="685404795b2c697c" providerId="LiveId" clId="{275424AB-D331-406A-897F-A39276200AB5}" dt="2022-06-19T14:46:14.849" v="13992" actId="20577"/>
        <pc:sldMkLst>
          <pc:docMk/>
          <pc:sldMk cId="733591026" sldId="371"/>
        </pc:sldMkLst>
        <pc:spChg chg="mod">
          <ac:chgData name="Patrick Michl" userId="685404795b2c697c" providerId="LiveId" clId="{275424AB-D331-406A-897F-A39276200AB5}" dt="2022-06-19T14:46:14.849" v="13992" actId="20577"/>
          <ac:spMkLst>
            <pc:docMk/>
            <pc:sldMk cId="733591026" sldId="371"/>
            <ac:spMk id="17" creationId="{CB8C91AF-9D28-1F41-9F3F-A08909BA6293}"/>
          </ac:spMkLst>
        </pc:spChg>
      </pc:sldChg>
      <pc:sldChg chg="addSp delSp modSp add mod">
        <pc:chgData name="Patrick Michl" userId="685404795b2c697c" providerId="LiveId" clId="{275424AB-D331-406A-897F-A39276200AB5}" dt="2022-06-19T14:46:25.644" v="13996" actId="20577"/>
        <pc:sldMkLst>
          <pc:docMk/>
          <pc:sldMk cId="1020181032" sldId="372"/>
        </pc:sldMkLst>
        <pc:spChg chg="del mod">
          <ac:chgData name="Patrick Michl" userId="685404795b2c697c" providerId="LiveId" clId="{275424AB-D331-406A-897F-A39276200AB5}" dt="2022-06-19T13:18:13.877" v="12742" actId="478"/>
          <ac:spMkLst>
            <pc:docMk/>
            <pc:sldMk cId="1020181032" sldId="372"/>
            <ac:spMk id="17" creationId="{CB8C91AF-9D28-1F41-9F3F-A08909BA6293}"/>
          </ac:spMkLst>
        </pc:spChg>
        <pc:spChg chg="add mod">
          <ac:chgData name="Patrick Michl" userId="685404795b2c697c" providerId="LiveId" clId="{275424AB-D331-406A-897F-A39276200AB5}" dt="2022-06-19T14:46:19.912" v="13994" actId="20577"/>
          <ac:spMkLst>
            <pc:docMk/>
            <pc:sldMk cId="1020181032" sldId="372"/>
            <ac:spMk id="18" creationId="{E6C6CF45-CB7C-9197-D0FB-C4249EB87244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19" creationId="{454882C7-7CB6-0987-2CD4-E7F91B988EDC}"/>
          </ac:spMkLst>
        </pc:spChg>
        <pc:spChg chg="add mod">
          <ac:chgData name="Patrick Michl" userId="685404795b2c697c" providerId="LiveId" clId="{275424AB-D331-406A-897F-A39276200AB5}" dt="2022-06-19T14:36:29.232" v="13915" actId="207"/>
          <ac:spMkLst>
            <pc:docMk/>
            <pc:sldMk cId="1020181032" sldId="372"/>
            <ac:spMk id="20" creationId="{8E710251-6C51-9603-2A84-D277B264DD5D}"/>
          </ac:spMkLst>
        </pc:spChg>
        <pc:spChg chg="add mod">
          <ac:chgData name="Patrick Michl" userId="685404795b2c697c" providerId="LiveId" clId="{275424AB-D331-406A-897F-A39276200AB5}" dt="2022-06-19T14:05:15.179" v="13402" actId="1076"/>
          <ac:spMkLst>
            <pc:docMk/>
            <pc:sldMk cId="1020181032" sldId="372"/>
            <ac:spMk id="21" creationId="{54A9D6F8-7285-D77A-1D88-99F7DDB1E29B}"/>
          </ac:spMkLst>
        </pc:spChg>
        <pc:spChg chg="add mod">
          <ac:chgData name="Patrick Michl" userId="685404795b2c697c" providerId="LiveId" clId="{275424AB-D331-406A-897F-A39276200AB5}" dt="2022-06-19T14:46:25.644" v="13996" actId="20577"/>
          <ac:spMkLst>
            <pc:docMk/>
            <pc:sldMk cId="1020181032" sldId="372"/>
            <ac:spMk id="22" creationId="{34E980E0-BD50-5EC3-EC60-5CE9EFB70D70}"/>
          </ac:spMkLst>
        </pc:spChg>
        <pc:spChg chg="add mod">
          <ac:chgData name="Patrick Michl" userId="685404795b2c697c" providerId="LiveId" clId="{275424AB-D331-406A-897F-A39276200AB5}" dt="2022-06-19T14:36:29.232" v="13915" actId="207"/>
          <ac:spMkLst>
            <pc:docMk/>
            <pc:sldMk cId="1020181032" sldId="372"/>
            <ac:spMk id="23" creationId="{32ED6B46-2024-32BF-8832-9307E33A572B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24" creationId="{413EB5E8-E9DB-0EA1-FD05-D43EEBFB7437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25" creationId="{AD66FFE7-6396-E2B5-6053-E2B823379B4F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26" creationId="{373F041A-C5A5-FA1F-3E64-B8315F929AD7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27" creationId="{12829622-8CA8-D437-058A-3BC23B66AE32}"/>
          </ac:spMkLst>
        </pc:spChg>
        <pc:spChg chg="add del mod">
          <ac:chgData name="Patrick Michl" userId="685404795b2c697c" providerId="LiveId" clId="{275424AB-D331-406A-897F-A39276200AB5}" dt="2022-06-19T14:34:55.228" v="13906" actId="478"/>
          <ac:spMkLst>
            <pc:docMk/>
            <pc:sldMk cId="1020181032" sldId="372"/>
            <ac:spMk id="28" creationId="{EBBCCDF2-119E-0CD5-1572-A0755B631785}"/>
          </ac:spMkLst>
        </pc:spChg>
        <pc:picChg chg="add del mod">
          <ac:chgData name="Patrick Michl" userId="685404795b2c697c" providerId="LiveId" clId="{275424AB-D331-406A-897F-A39276200AB5}" dt="2022-06-19T14:30:01.226" v="13892" actId="478"/>
          <ac:picMkLst>
            <pc:docMk/>
            <pc:sldMk cId="1020181032" sldId="372"/>
            <ac:picMk id="3" creationId="{804B945D-C172-4610-B86C-1548D0831A33}"/>
          </ac:picMkLst>
        </pc:picChg>
        <pc:picChg chg="add mod">
          <ac:chgData name="Patrick Michl" userId="685404795b2c697c" providerId="LiveId" clId="{275424AB-D331-406A-897F-A39276200AB5}" dt="2022-06-19T14:34:06.617" v="13902" actId="1076"/>
          <ac:picMkLst>
            <pc:docMk/>
            <pc:sldMk cId="1020181032" sldId="372"/>
            <ac:picMk id="5" creationId="{4B61F6C0-307E-A698-B5F0-42912FFA7A84}"/>
          </ac:picMkLst>
        </pc:picChg>
        <pc:picChg chg="add mod">
          <ac:chgData name="Patrick Michl" userId="685404795b2c697c" providerId="LiveId" clId="{275424AB-D331-406A-897F-A39276200AB5}" dt="2022-06-19T14:33:59.749" v="13901" actId="1076"/>
          <ac:picMkLst>
            <pc:docMk/>
            <pc:sldMk cId="1020181032" sldId="372"/>
            <ac:picMk id="7" creationId="{BC7CB7D9-DC1B-964E-85AB-AD8A748F8632}"/>
          </ac:picMkLst>
        </pc:picChg>
      </pc:sldChg>
      <pc:sldChg chg="addSp delSp modSp add mod">
        <pc:chgData name="Patrick Michl" userId="685404795b2c697c" providerId="LiveId" clId="{275424AB-D331-406A-897F-A39276200AB5}" dt="2022-06-19T14:44:03.776" v="13960" actId="207"/>
        <pc:sldMkLst>
          <pc:docMk/>
          <pc:sldMk cId="3811857783" sldId="373"/>
        </pc:sldMkLst>
        <pc:spChg chg="del">
          <ac:chgData name="Patrick Michl" userId="685404795b2c697c" providerId="LiveId" clId="{275424AB-D331-406A-897F-A39276200AB5}" dt="2022-06-19T13:57:24.580" v="13182" actId="478"/>
          <ac:spMkLst>
            <pc:docMk/>
            <pc:sldMk cId="3811857783" sldId="373"/>
            <ac:spMk id="17" creationId="{15DFFD08-6B4F-38F0-FADA-8FD0A2902BD6}"/>
          </ac:spMkLst>
        </pc:spChg>
        <pc:spChg chg="del">
          <ac:chgData name="Patrick Michl" userId="685404795b2c697c" providerId="LiveId" clId="{275424AB-D331-406A-897F-A39276200AB5}" dt="2022-06-19T13:17:32.603" v="12712" actId="478"/>
          <ac:spMkLst>
            <pc:docMk/>
            <pc:sldMk cId="3811857783" sldId="373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3:54:29.782" v="13131" actId="20577"/>
          <ac:spMkLst>
            <pc:docMk/>
            <pc:sldMk cId="3811857783" sldId="373"/>
            <ac:spMk id="19" creationId="{01A0B63B-BAF5-6929-0403-82FEFE40B176}"/>
          </ac:spMkLst>
        </pc:spChg>
        <pc:spChg chg="add mod">
          <ac:chgData name="Patrick Michl" userId="685404795b2c697c" providerId="LiveId" clId="{275424AB-D331-406A-897F-A39276200AB5}" dt="2022-06-19T14:44:03.776" v="13960" actId="207"/>
          <ac:spMkLst>
            <pc:docMk/>
            <pc:sldMk cId="3811857783" sldId="373"/>
            <ac:spMk id="22" creationId="{01B5AB82-F5F3-13D7-CBA9-D43DD8856CCA}"/>
          </ac:spMkLst>
        </pc:spChg>
        <pc:spChg chg="add del mod">
          <ac:chgData name="Patrick Michl" userId="685404795b2c697c" providerId="LiveId" clId="{275424AB-D331-406A-897F-A39276200AB5}" dt="2022-06-19T13:14:22.797" v="12641" actId="478"/>
          <ac:spMkLst>
            <pc:docMk/>
            <pc:sldMk cId="3811857783" sldId="373"/>
            <ac:spMk id="24" creationId="{66A5FE52-35F0-0110-E94B-AC30FF54B3AE}"/>
          </ac:spMkLst>
        </pc:spChg>
        <pc:spChg chg="add mod">
          <ac:chgData name="Patrick Michl" userId="685404795b2c697c" providerId="LiveId" clId="{275424AB-D331-406A-897F-A39276200AB5}" dt="2022-06-19T13:17:32.836" v="12713"/>
          <ac:spMkLst>
            <pc:docMk/>
            <pc:sldMk cId="3811857783" sldId="373"/>
            <ac:spMk id="25" creationId="{89CA32EB-BD85-3BA4-8C29-C72F42296B90}"/>
          </ac:spMkLst>
        </pc:spChg>
        <pc:spChg chg="add mod">
          <ac:chgData name="Patrick Michl" userId="685404795b2c697c" providerId="LiveId" clId="{275424AB-D331-406A-897F-A39276200AB5}" dt="2022-06-19T13:57:24.876" v="13183"/>
          <ac:spMkLst>
            <pc:docMk/>
            <pc:sldMk cId="3811857783" sldId="373"/>
            <ac:spMk id="27" creationId="{AFF7FB20-8082-808E-15A6-9F5A5CC42864}"/>
          </ac:spMkLst>
        </pc:spChg>
        <pc:picChg chg="del">
          <ac:chgData name="Patrick Michl" userId="685404795b2c697c" providerId="LiveId" clId="{275424AB-D331-406A-897F-A39276200AB5}" dt="2022-06-19T13:57:01.676" v="13178" actId="478"/>
          <ac:picMkLst>
            <pc:docMk/>
            <pc:sldMk cId="3811857783" sldId="373"/>
            <ac:picMk id="7" creationId="{DF91CD18-2E92-4E3C-E909-C021781295C7}"/>
          </ac:picMkLst>
        </pc:picChg>
        <pc:picChg chg="add mod">
          <ac:chgData name="Patrick Michl" userId="685404795b2c697c" providerId="LiveId" clId="{275424AB-D331-406A-897F-A39276200AB5}" dt="2022-06-19T13:57:01.972" v="13179"/>
          <ac:picMkLst>
            <pc:docMk/>
            <pc:sldMk cId="3811857783" sldId="373"/>
            <ac:picMk id="26" creationId="{5479D123-AEC2-7DD1-A143-E92CD32EFAA5}"/>
          </ac:picMkLst>
        </pc:picChg>
        <pc:cxnChg chg="mod">
          <ac:chgData name="Patrick Michl" userId="685404795b2c697c" providerId="LiveId" clId="{275424AB-D331-406A-897F-A39276200AB5}" dt="2022-06-19T13:57:28.885" v="13184" actId="14100"/>
          <ac:cxnSpMkLst>
            <pc:docMk/>
            <pc:sldMk cId="3811857783" sldId="373"/>
            <ac:cxnSpMk id="20" creationId="{82B54F35-42B7-163D-EDAC-0DF51B2F07EE}"/>
          </ac:cxnSpMkLst>
        </pc:cxnChg>
        <pc:cxnChg chg="add mod">
          <ac:chgData name="Patrick Michl" userId="685404795b2c697c" providerId="LiveId" clId="{275424AB-D331-406A-897F-A39276200AB5}" dt="2022-06-19T13:57:31.490" v="13185" actId="14100"/>
          <ac:cxnSpMkLst>
            <pc:docMk/>
            <pc:sldMk cId="3811857783" sldId="373"/>
            <ac:cxnSpMk id="23" creationId="{5A2A87A7-FFF4-BA14-FD0A-AE1B93A043B6}"/>
          </ac:cxnSpMkLst>
        </pc:cxnChg>
      </pc:sldChg>
      <pc:sldChg chg="addSp delSp modSp add mod">
        <pc:chgData name="Patrick Michl" userId="685404795b2c697c" providerId="LiveId" clId="{275424AB-D331-406A-897F-A39276200AB5}" dt="2022-06-19T14:44:11.242" v="13961" actId="207"/>
        <pc:sldMkLst>
          <pc:docMk/>
          <pc:sldMk cId="1822628120" sldId="374"/>
        </pc:sldMkLst>
        <pc:spChg chg="del">
          <ac:chgData name="Patrick Michl" userId="685404795b2c697c" providerId="LiveId" clId="{275424AB-D331-406A-897F-A39276200AB5}" dt="2022-06-19T13:57:37.309" v="13186" actId="478"/>
          <ac:spMkLst>
            <pc:docMk/>
            <pc:sldMk cId="1822628120" sldId="374"/>
            <ac:spMk id="17" creationId="{15DFFD08-6B4F-38F0-FADA-8FD0A2902BD6}"/>
          </ac:spMkLst>
        </pc:spChg>
        <pc:spChg chg="del">
          <ac:chgData name="Patrick Michl" userId="685404795b2c697c" providerId="LiveId" clId="{275424AB-D331-406A-897F-A39276200AB5}" dt="2022-06-19T13:17:38.304" v="12714" actId="478"/>
          <ac:spMkLst>
            <pc:docMk/>
            <pc:sldMk cId="1822628120" sldId="374"/>
            <ac:spMk id="18" creationId="{D496271F-B812-0F6E-7EBE-1C99B6AC44EB}"/>
          </ac:spMkLst>
        </pc:spChg>
        <pc:spChg chg="mod">
          <ac:chgData name="Patrick Michl" userId="685404795b2c697c" providerId="LiveId" clId="{275424AB-D331-406A-897F-A39276200AB5}" dt="2022-06-19T13:54:33.057" v="13132" actId="20577"/>
          <ac:spMkLst>
            <pc:docMk/>
            <pc:sldMk cId="1822628120" sldId="374"/>
            <ac:spMk id="19" creationId="{01A0B63B-BAF5-6929-0403-82FEFE40B176}"/>
          </ac:spMkLst>
        </pc:spChg>
        <pc:spChg chg="mod">
          <ac:chgData name="Patrick Michl" userId="685404795b2c697c" providerId="LiveId" clId="{275424AB-D331-406A-897F-A39276200AB5}" dt="2022-06-19T14:44:11.242" v="13961" actId="207"/>
          <ac:spMkLst>
            <pc:docMk/>
            <pc:sldMk cId="1822628120" sldId="374"/>
            <ac:spMk id="24" creationId="{66A5FE52-35F0-0110-E94B-AC30FF54B3AE}"/>
          </ac:spMkLst>
        </pc:spChg>
        <pc:spChg chg="add mod">
          <ac:chgData name="Patrick Michl" userId="685404795b2c697c" providerId="LiveId" clId="{275424AB-D331-406A-897F-A39276200AB5}" dt="2022-06-19T13:17:38.550" v="12715"/>
          <ac:spMkLst>
            <pc:docMk/>
            <pc:sldMk cId="1822628120" sldId="374"/>
            <ac:spMk id="25" creationId="{BA57D522-4570-5524-0C6E-2C84BD9B2F9D}"/>
          </ac:spMkLst>
        </pc:spChg>
        <pc:spChg chg="add mod">
          <ac:chgData name="Patrick Michl" userId="685404795b2c697c" providerId="LiveId" clId="{275424AB-D331-406A-897F-A39276200AB5}" dt="2022-06-19T13:57:37.704" v="13187"/>
          <ac:spMkLst>
            <pc:docMk/>
            <pc:sldMk cId="1822628120" sldId="374"/>
            <ac:spMk id="27" creationId="{78ECB70D-527C-47CF-E846-AFF94A211DC0}"/>
          </ac:spMkLst>
        </pc:spChg>
        <pc:picChg chg="del">
          <ac:chgData name="Patrick Michl" userId="685404795b2c697c" providerId="LiveId" clId="{275424AB-D331-406A-897F-A39276200AB5}" dt="2022-06-19T13:57:06.481" v="13180" actId="478"/>
          <ac:picMkLst>
            <pc:docMk/>
            <pc:sldMk cId="1822628120" sldId="374"/>
            <ac:picMk id="7" creationId="{DF91CD18-2E92-4E3C-E909-C021781295C7}"/>
          </ac:picMkLst>
        </pc:picChg>
        <pc:picChg chg="add mod">
          <ac:chgData name="Patrick Michl" userId="685404795b2c697c" providerId="LiveId" clId="{275424AB-D331-406A-897F-A39276200AB5}" dt="2022-06-19T13:57:07.297" v="13181"/>
          <ac:picMkLst>
            <pc:docMk/>
            <pc:sldMk cId="1822628120" sldId="374"/>
            <ac:picMk id="26" creationId="{6044D1A7-6803-246B-F43B-CF407A58D80D}"/>
          </ac:picMkLst>
        </pc:picChg>
        <pc:cxnChg chg="mod">
          <ac:chgData name="Patrick Michl" userId="685404795b2c697c" providerId="LiveId" clId="{275424AB-D331-406A-897F-A39276200AB5}" dt="2022-06-19T13:57:41.286" v="13188" actId="14100"/>
          <ac:cxnSpMkLst>
            <pc:docMk/>
            <pc:sldMk cId="1822628120" sldId="374"/>
            <ac:cxnSpMk id="20" creationId="{82B54F35-42B7-163D-EDAC-0DF51B2F07EE}"/>
          </ac:cxnSpMkLst>
        </pc:cxnChg>
        <pc:cxnChg chg="mod">
          <ac:chgData name="Patrick Michl" userId="685404795b2c697c" providerId="LiveId" clId="{275424AB-D331-406A-897F-A39276200AB5}" dt="2022-06-19T13:57:43.849" v="13189" actId="14100"/>
          <ac:cxnSpMkLst>
            <pc:docMk/>
            <pc:sldMk cId="1822628120" sldId="374"/>
            <ac:cxnSpMk id="23" creationId="{5A2A87A7-FFF4-BA14-FD0A-AE1B93A043B6}"/>
          </ac:cxnSpMkLst>
        </pc:cxnChg>
      </pc:sldChg>
      <pc:sldChg chg="delSp modSp add mod">
        <pc:chgData name="Patrick Michl" userId="685404795b2c697c" providerId="LiveId" clId="{275424AB-D331-406A-897F-A39276200AB5}" dt="2022-06-19T14:46:56.800" v="14006" actId="20577"/>
        <pc:sldMkLst>
          <pc:docMk/>
          <pc:sldMk cId="72999815" sldId="375"/>
        </pc:sldMkLst>
        <pc:spChg chg="mod">
          <ac:chgData name="Patrick Michl" userId="685404795b2c697c" providerId="LiveId" clId="{275424AB-D331-406A-897F-A39276200AB5}" dt="2022-06-19T14:46:56.800" v="14006" actId="20577"/>
          <ac:spMkLst>
            <pc:docMk/>
            <pc:sldMk cId="72999815" sldId="375"/>
            <ac:spMk id="18" creationId="{E6C6CF45-CB7C-9197-D0FB-C4249EB87244}"/>
          </ac:spMkLst>
        </pc:spChg>
        <pc:spChg chg="mod">
          <ac:chgData name="Patrick Michl" userId="685404795b2c697c" providerId="LiveId" clId="{275424AB-D331-406A-897F-A39276200AB5}" dt="2022-06-19T14:36:36.767" v="13916" actId="207"/>
          <ac:spMkLst>
            <pc:docMk/>
            <pc:sldMk cId="72999815" sldId="375"/>
            <ac:spMk id="19" creationId="{454882C7-7CB6-0987-2CD4-E7F91B988EDC}"/>
          </ac:spMkLst>
        </pc:spChg>
        <pc:spChg chg="mod">
          <ac:chgData name="Patrick Michl" userId="685404795b2c697c" providerId="LiveId" clId="{275424AB-D331-406A-897F-A39276200AB5}" dt="2022-06-19T14:36:22.503" v="13914" actId="207"/>
          <ac:spMkLst>
            <pc:docMk/>
            <pc:sldMk cId="72999815" sldId="375"/>
            <ac:spMk id="20" creationId="{8E710251-6C51-9603-2A84-D277B264DD5D}"/>
          </ac:spMkLst>
        </pc:spChg>
        <pc:spChg chg="mod">
          <ac:chgData name="Patrick Michl" userId="685404795b2c697c" providerId="LiveId" clId="{275424AB-D331-406A-897F-A39276200AB5}" dt="2022-06-19T14:46:29.553" v="13998" actId="20577"/>
          <ac:spMkLst>
            <pc:docMk/>
            <pc:sldMk cId="72999815" sldId="375"/>
            <ac:spMk id="22" creationId="{34E980E0-BD50-5EC3-EC60-5CE9EFB70D70}"/>
          </ac:spMkLst>
        </pc:spChg>
        <pc:spChg chg="mod">
          <ac:chgData name="Patrick Michl" userId="685404795b2c697c" providerId="LiveId" clId="{275424AB-D331-406A-897F-A39276200AB5}" dt="2022-06-19T14:36:22.503" v="13914" actId="207"/>
          <ac:spMkLst>
            <pc:docMk/>
            <pc:sldMk cId="72999815" sldId="375"/>
            <ac:spMk id="23" creationId="{32ED6B46-2024-32BF-8832-9307E33A572B}"/>
          </ac:spMkLst>
        </pc:spChg>
        <pc:spChg chg="mod">
          <ac:chgData name="Patrick Michl" userId="685404795b2c697c" providerId="LiveId" clId="{275424AB-D331-406A-897F-A39276200AB5}" dt="2022-06-19T14:36:36.767" v="13916" actId="207"/>
          <ac:spMkLst>
            <pc:docMk/>
            <pc:sldMk cId="72999815" sldId="375"/>
            <ac:spMk id="24" creationId="{413EB5E8-E9DB-0EA1-FD05-D43EEBFB7437}"/>
          </ac:spMkLst>
        </pc:spChg>
        <pc:spChg chg="del">
          <ac:chgData name="Patrick Michl" userId="685404795b2c697c" providerId="LiveId" clId="{275424AB-D331-406A-897F-A39276200AB5}" dt="2022-06-19T14:35:01.767" v="13907" actId="478"/>
          <ac:spMkLst>
            <pc:docMk/>
            <pc:sldMk cId="72999815" sldId="375"/>
            <ac:spMk id="25" creationId="{AD66FFE7-6396-E2B5-6053-E2B823379B4F}"/>
          </ac:spMkLst>
        </pc:spChg>
        <pc:spChg chg="del">
          <ac:chgData name="Patrick Michl" userId="685404795b2c697c" providerId="LiveId" clId="{275424AB-D331-406A-897F-A39276200AB5}" dt="2022-06-19T14:35:01.767" v="13907" actId="478"/>
          <ac:spMkLst>
            <pc:docMk/>
            <pc:sldMk cId="72999815" sldId="375"/>
            <ac:spMk id="26" creationId="{373F041A-C5A5-FA1F-3E64-B8315F929AD7}"/>
          </ac:spMkLst>
        </pc:spChg>
        <pc:spChg chg="del">
          <ac:chgData name="Patrick Michl" userId="685404795b2c697c" providerId="LiveId" clId="{275424AB-D331-406A-897F-A39276200AB5}" dt="2022-06-19T14:35:01.767" v="13907" actId="478"/>
          <ac:spMkLst>
            <pc:docMk/>
            <pc:sldMk cId="72999815" sldId="375"/>
            <ac:spMk id="27" creationId="{12829622-8CA8-D437-058A-3BC23B66AE32}"/>
          </ac:spMkLst>
        </pc:spChg>
        <pc:spChg chg="del">
          <ac:chgData name="Patrick Michl" userId="685404795b2c697c" providerId="LiveId" clId="{275424AB-D331-406A-897F-A39276200AB5}" dt="2022-06-19T14:35:01.767" v="13907" actId="478"/>
          <ac:spMkLst>
            <pc:docMk/>
            <pc:sldMk cId="72999815" sldId="375"/>
            <ac:spMk id="28" creationId="{EBBCCDF2-119E-0CD5-1572-A0755B631785}"/>
          </ac:spMkLst>
        </pc:spChg>
      </pc:sldChg>
      <pc:sldChg chg="delSp modSp add mod">
        <pc:chgData name="Patrick Michl" userId="685404795b2c697c" providerId="LiveId" clId="{275424AB-D331-406A-897F-A39276200AB5}" dt="2022-06-19T14:46:33.616" v="14000" actId="20577"/>
        <pc:sldMkLst>
          <pc:docMk/>
          <pc:sldMk cId="209475769" sldId="376"/>
        </pc:sldMkLst>
        <pc:spChg chg="mod">
          <ac:chgData name="Patrick Michl" userId="685404795b2c697c" providerId="LiveId" clId="{275424AB-D331-406A-897F-A39276200AB5}" dt="2022-06-19T14:46:06.910" v="13990" actId="20577"/>
          <ac:spMkLst>
            <pc:docMk/>
            <pc:sldMk cId="209475769" sldId="376"/>
            <ac:spMk id="18" creationId="{E6C6CF45-CB7C-9197-D0FB-C4249EB87244}"/>
          </ac:spMkLst>
        </pc:spChg>
        <pc:spChg chg="mod">
          <ac:chgData name="Patrick Michl" userId="685404795b2c697c" providerId="LiveId" clId="{275424AB-D331-406A-897F-A39276200AB5}" dt="2022-06-19T14:46:33.616" v="14000" actId="20577"/>
          <ac:spMkLst>
            <pc:docMk/>
            <pc:sldMk cId="209475769" sldId="376"/>
            <ac:spMk id="22" creationId="{34E980E0-BD50-5EC3-EC60-5CE9EFB70D70}"/>
          </ac:spMkLst>
        </pc:spChg>
        <pc:spChg chg="mod">
          <ac:chgData name="Patrick Michl" userId="685404795b2c697c" providerId="LiveId" clId="{275424AB-D331-406A-897F-A39276200AB5}" dt="2022-06-19T14:36:44.283" v="13917" actId="207"/>
          <ac:spMkLst>
            <pc:docMk/>
            <pc:sldMk cId="209475769" sldId="376"/>
            <ac:spMk id="25" creationId="{AD66FFE7-6396-E2B5-6053-E2B823379B4F}"/>
          </ac:spMkLst>
        </pc:spChg>
        <pc:spChg chg="del">
          <ac:chgData name="Patrick Michl" userId="685404795b2c697c" providerId="LiveId" clId="{275424AB-D331-406A-897F-A39276200AB5}" dt="2022-06-19T14:35:13.212" v="13908" actId="478"/>
          <ac:spMkLst>
            <pc:docMk/>
            <pc:sldMk cId="209475769" sldId="376"/>
            <ac:spMk id="26" creationId="{373F041A-C5A5-FA1F-3E64-B8315F929AD7}"/>
          </ac:spMkLst>
        </pc:spChg>
        <pc:spChg chg="mod">
          <ac:chgData name="Patrick Michl" userId="685404795b2c697c" providerId="LiveId" clId="{275424AB-D331-406A-897F-A39276200AB5}" dt="2022-06-19T14:36:44.283" v="13917" actId="207"/>
          <ac:spMkLst>
            <pc:docMk/>
            <pc:sldMk cId="209475769" sldId="376"/>
            <ac:spMk id="27" creationId="{12829622-8CA8-D437-058A-3BC23B66AE32}"/>
          </ac:spMkLst>
        </pc:spChg>
        <pc:spChg chg="del">
          <ac:chgData name="Patrick Michl" userId="685404795b2c697c" providerId="LiveId" clId="{275424AB-D331-406A-897F-A39276200AB5}" dt="2022-06-19T14:35:13.212" v="13908" actId="478"/>
          <ac:spMkLst>
            <pc:docMk/>
            <pc:sldMk cId="209475769" sldId="376"/>
            <ac:spMk id="28" creationId="{EBBCCDF2-119E-0CD5-1572-A0755B631785}"/>
          </ac:spMkLst>
        </pc:spChg>
      </pc:sldChg>
      <pc:sldChg chg="modSp add mod">
        <pc:chgData name="Patrick Michl" userId="685404795b2c697c" providerId="LiveId" clId="{275424AB-D331-406A-897F-A39276200AB5}" dt="2022-06-19T14:46:38.366" v="14002" actId="20577"/>
        <pc:sldMkLst>
          <pc:docMk/>
          <pc:sldMk cId="320573124" sldId="377"/>
        </pc:sldMkLst>
        <pc:spChg chg="mod">
          <ac:chgData name="Patrick Michl" userId="685404795b2c697c" providerId="LiveId" clId="{275424AB-D331-406A-897F-A39276200AB5}" dt="2022-06-19T14:45:59.604" v="13986" actId="20577"/>
          <ac:spMkLst>
            <pc:docMk/>
            <pc:sldMk cId="320573124" sldId="377"/>
            <ac:spMk id="16" creationId="{46D51BE9-E7ED-7FFA-A3BC-D79959538F25}"/>
          </ac:spMkLst>
        </pc:spChg>
        <pc:spChg chg="mod">
          <ac:chgData name="Patrick Michl" userId="685404795b2c697c" providerId="LiveId" clId="{275424AB-D331-406A-897F-A39276200AB5}" dt="2022-06-19T14:46:02.416" v="13988" actId="20577"/>
          <ac:spMkLst>
            <pc:docMk/>
            <pc:sldMk cId="320573124" sldId="377"/>
            <ac:spMk id="18" creationId="{E6C6CF45-CB7C-9197-D0FB-C4249EB87244}"/>
          </ac:spMkLst>
        </pc:spChg>
        <pc:spChg chg="mod">
          <ac:chgData name="Patrick Michl" userId="685404795b2c697c" providerId="LiveId" clId="{275424AB-D331-406A-897F-A39276200AB5}" dt="2022-06-19T14:46:38.366" v="14002" actId="20577"/>
          <ac:spMkLst>
            <pc:docMk/>
            <pc:sldMk cId="320573124" sldId="377"/>
            <ac:spMk id="22" creationId="{34E980E0-BD50-5EC3-EC60-5CE9EFB70D70}"/>
          </ac:spMkLst>
        </pc:spChg>
        <pc:spChg chg="mod">
          <ac:chgData name="Patrick Michl" userId="685404795b2c697c" providerId="LiveId" clId="{275424AB-D331-406A-897F-A39276200AB5}" dt="2022-06-19T14:44:37.171" v="13962" actId="20577"/>
          <ac:spMkLst>
            <pc:docMk/>
            <pc:sldMk cId="320573124" sldId="377"/>
            <ac:spMk id="26" creationId="{373F041A-C5A5-FA1F-3E64-B8315F929AD7}"/>
          </ac:spMkLst>
        </pc:spChg>
        <pc:spChg chg="mod">
          <ac:chgData name="Patrick Michl" userId="685404795b2c697c" providerId="LiveId" clId="{275424AB-D331-406A-897F-A39276200AB5}" dt="2022-06-19T14:44:39.088" v="13963" actId="20577"/>
          <ac:spMkLst>
            <pc:docMk/>
            <pc:sldMk cId="320573124" sldId="377"/>
            <ac:spMk id="28" creationId="{EBBCCDF2-119E-0CD5-1572-A0755B631785}"/>
          </ac:spMkLst>
        </pc:spChg>
      </pc:sldChg>
      <pc:sldChg chg="addSp delSp modSp add mod ord">
        <pc:chgData name="Patrick Michl" userId="685404795b2c697c" providerId="LiveId" clId="{275424AB-D331-406A-897F-A39276200AB5}" dt="2022-06-19T14:46:44.376" v="14004" actId="20577"/>
        <pc:sldMkLst>
          <pc:docMk/>
          <pc:sldMk cId="1826812699" sldId="378"/>
        </pc:sldMkLst>
        <pc:spChg chg="mod">
          <ac:chgData name="Patrick Michl" userId="685404795b2c697c" providerId="LiveId" clId="{275424AB-D331-406A-897F-A39276200AB5}" dt="2022-06-19T14:45:45.257" v="13982" actId="20577"/>
          <ac:spMkLst>
            <pc:docMk/>
            <pc:sldMk cId="1826812699" sldId="378"/>
            <ac:spMk id="16" creationId="{46D51BE9-E7ED-7FFA-A3BC-D79959538F25}"/>
          </ac:spMkLst>
        </pc:spChg>
        <pc:spChg chg="del">
          <ac:chgData name="Patrick Michl" userId="685404795b2c697c" providerId="LiveId" clId="{275424AB-D331-406A-897F-A39276200AB5}" dt="2022-06-19T14:45:34.405" v="13967" actId="478"/>
          <ac:spMkLst>
            <pc:docMk/>
            <pc:sldMk cId="1826812699" sldId="378"/>
            <ac:spMk id="17" creationId="{CB8C91AF-9D28-1F41-9F3F-A08909BA6293}"/>
          </ac:spMkLst>
        </pc:spChg>
        <pc:spChg chg="add mod">
          <ac:chgData name="Patrick Michl" userId="685404795b2c697c" providerId="LiveId" clId="{275424AB-D331-406A-897F-A39276200AB5}" dt="2022-06-19T14:46:44.376" v="14004" actId="20577"/>
          <ac:spMkLst>
            <pc:docMk/>
            <pc:sldMk cId="1826812699" sldId="378"/>
            <ac:spMk id="18" creationId="{2F014435-22F8-257B-1D92-ECCD2A91FA3A}"/>
          </ac:spMkLst>
        </pc:spChg>
      </pc:sldChg>
      <pc:sldChg chg="addSp delSp modSp add mod">
        <pc:chgData name="Patrick Michl" userId="685404795b2c697c" providerId="LiveId" clId="{275424AB-D331-406A-897F-A39276200AB5}" dt="2022-06-19T17:05:34.539" v="14634" actId="1035"/>
        <pc:sldMkLst>
          <pc:docMk/>
          <pc:sldMk cId="2065337673" sldId="379"/>
        </pc:sldMkLst>
        <pc:spChg chg="add mod">
          <ac:chgData name="Patrick Michl" userId="685404795b2c697c" providerId="LiveId" clId="{275424AB-D331-406A-897F-A39276200AB5}" dt="2022-06-19T17:05:34.539" v="14634" actId="1035"/>
          <ac:spMkLst>
            <pc:docMk/>
            <pc:sldMk cId="2065337673" sldId="379"/>
            <ac:spMk id="17" creationId="{7D7E9CEC-6604-236E-1BA6-8F8072E5C47E}"/>
          </ac:spMkLst>
        </pc:spChg>
        <pc:spChg chg="del">
          <ac:chgData name="Patrick Michl" userId="685404795b2c697c" providerId="LiveId" clId="{275424AB-D331-406A-897F-A39276200AB5}" dt="2022-06-19T14:47:36.646" v="14008" actId="478"/>
          <ac:spMkLst>
            <pc:docMk/>
            <pc:sldMk cId="2065337673" sldId="379"/>
            <ac:spMk id="18" creationId="{2F014435-22F8-257B-1D92-ECCD2A91FA3A}"/>
          </ac:spMkLst>
        </pc:spChg>
        <pc:spChg chg="add del mod">
          <ac:chgData name="Patrick Michl" userId="685404795b2c697c" providerId="LiveId" clId="{275424AB-D331-406A-897F-A39276200AB5}" dt="2022-06-19T16:51:26.500" v="14286" actId="478"/>
          <ac:spMkLst>
            <pc:docMk/>
            <pc:sldMk cId="2065337673" sldId="379"/>
            <ac:spMk id="19" creationId="{ADFEA9ED-81CE-55FC-F0ED-D32C787F2929}"/>
          </ac:spMkLst>
        </pc:spChg>
        <pc:cxnChg chg="add del mod">
          <ac:chgData name="Patrick Michl" userId="685404795b2c697c" providerId="LiveId" clId="{275424AB-D331-406A-897F-A39276200AB5}" dt="2022-06-19T16:51:28.140" v="14287" actId="478"/>
          <ac:cxnSpMkLst>
            <pc:docMk/>
            <pc:sldMk cId="2065337673" sldId="379"/>
            <ac:cxnSpMk id="20" creationId="{5F1A5DC9-3CBA-4E58-E730-6CB690D8E9A9}"/>
          </ac:cxnSpMkLst>
        </pc:cxnChg>
      </pc:sldChg>
      <pc:sldChg chg="addSp modSp add mod ord">
        <pc:chgData name="Patrick Michl" userId="685404795b2c697c" providerId="LiveId" clId="{275424AB-D331-406A-897F-A39276200AB5}" dt="2022-06-19T17:42:23.260" v="15237" actId="20577"/>
        <pc:sldMkLst>
          <pc:docMk/>
          <pc:sldMk cId="2910573931" sldId="380"/>
        </pc:sldMkLst>
        <pc:spChg chg="mod">
          <ac:chgData name="Patrick Michl" userId="685404795b2c697c" providerId="LiveId" clId="{275424AB-D331-406A-897F-A39276200AB5}" dt="2022-06-19T17:35:07.276" v="15214" actId="6549"/>
          <ac:spMkLst>
            <pc:docMk/>
            <pc:sldMk cId="2910573931" sldId="380"/>
            <ac:spMk id="16" creationId="{46D51BE9-E7ED-7FFA-A3BC-D79959538F25}"/>
          </ac:spMkLst>
        </pc:spChg>
        <pc:spChg chg="mod">
          <ac:chgData name="Patrick Michl" userId="685404795b2c697c" providerId="LiveId" clId="{275424AB-D331-406A-897F-A39276200AB5}" dt="2022-06-19T17:42:23.260" v="15237" actId="20577"/>
          <ac:spMkLst>
            <pc:docMk/>
            <pc:sldMk cId="2910573931" sldId="380"/>
            <ac:spMk id="17" creationId="{2AC1B7B2-5C2C-A666-FE53-8BE240DB8025}"/>
          </ac:spMkLst>
        </pc:spChg>
        <pc:spChg chg="mod">
          <ac:chgData name="Patrick Michl" userId="685404795b2c697c" providerId="LiveId" clId="{275424AB-D331-406A-897F-A39276200AB5}" dt="2022-06-19T14:48:52.115" v="14032"/>
          <ac:spMkLst>
            <pc:docMk/>
            <pc:sldMk cId="2910573931" sldId="380"/>
            <ac:spMk id="19" creationId="{1731B020-8B58-068A-E177-EBE8D82F108B}"/>
          </ac:spMkLst>
        </pc:spChg>
        <pc:spChg chg="mod">
          <ac:chgData name="Patrick Michl" userId="685404795b2c697c" providerId="LiveId" clId="{275424AB-D331-406A-897F-A39276200AB5}" dt="2022-06-19T14:48:52.115" v="14032"/>
          <ac:spMkLst>
            <pc:docMk/>
            <pc:sldMk cId="2910573931" sldId="380"/>
            <ac:spMk id="20" creationId="{1694BF2A-4664-BB89-5EFB-A7AB659B4D60}"/>
          </ac:spMkLst>
        </pc:spChg>
        <pc:grpChg chg="add mod">
          <ac:chgData name="Patrick Michl" userId="685404795b2c697c" providerId="LiveId" clId="{275424AB-D331-406A-897F-A39276200AB5}" dt="2022-06-19T14:48:52.115" v="14032"/>
          <ac:grpSpMkLst>
            <pc:docMk/>
            <pc:sldMk cId="2910573931" sldId="380"/>
            <ac:grpSpMk id="18" creationId="{4F7944E7-EED2-134C-1326-6702E520A3EE}"/>
          </ac:grpSpMkLst>
        </pc:grpChg>
      </pc:sldChg>
      <pc:sldChg chg="addSp delSp modSp add mod ord">
        <pc:chgData name="Patrick Michl" userId="685404795b2c697c" providerId="LiveId" clId="{275424AB-D331-406A-897F-A39276200AB5}" dt="2022-06-19T17:19:58.621" v="14927" actId="478"/>
        <pc:sldMkLst>
          <pc:docMk/>
          <pc:sldMk cId="1496898623" sldId="381"/>
        </pc:sldMkLst>
        <pc:spChg chg="mod">
          <ac:chgData name="Patrick Michl" userId="685404795b2c697c" providerId="LiveId" clId="{275424AB-D331-406A-897F-A39276200AB5}" dt="2022-06-19T17:05:26.743" v="14614" actId="1035"/>
          <ac:spMkLst>
            <pc:docMk/>
            <pc:sldMk cId="1496898623" sldId="381"/>
            <ac:spMk id="17" creationId="{7D7E9CEC-6604-236E-1BA6-8F8072E5C47E}"/>
          </ac:spMkLst>
        </pc:spChg>
        <pc:spChg chg="add mod">
          <ac:chgData name="Patrick Michl" userId="685404795b2c697c" providerId="LiveId" clId="{275424AB-D331-406A-897F-A39276200AB5}" dt="2022-06-19T17:10:53.978" v="14706" actId="207"/>
          <ac:spMkLst>
            <pc:docMk/>
            <pc:sldMk cId="1496898623" sldId="381"/>
            <ac:spMk id="18" creationId="{8E373074-8214-57D9-DA42-07A715F2EF28}"/>
          </ac:spMkLst>
        </pc:spChg>
        <pc:spChg chg="mod">
          <ac:chgData name="Patrick Michl" userId="685404795b2c697c" providerId="LiveId" clId="{275424AB-D331-406A-897F-A39276200AB5}" dt="2022-06-19T17:19:17.909" v="14919" actId="1076"/>
          <ac:spMkLst>
            <pc:docMk/>
            <pc:sldMk cId="1496898623" sldId="381"/>
            <ac:spMk id="19" creationId="{ADFEA9ED-81CE-55FC-F0ED-D32C787F2929}"/>
          </ac:spMkLst>
        </pc:spChg>
        <pc:spChg chg="add del mod">
          <ac:chgData name="Patrick Michl" userId="685404795b2c697c" providerId="LiveId" clId="{275424AB-D331-406A-897F-A39276200AB5}" dt="2022-06-19T17:19:54.619" v="14925" actId="478"/>
          <ac:spMkLst>
            <pc:docMk/>
            <pc:sldMk cId="1496898623" sldId="381"/>
            <ac:spMk id="22" creationId="{63D68080-B3E8-1B3D-1C52-E4D7CD7276B5}"/>
          </ac:spMkLst>
        </pc:spChg>
        <pc:spChg chg="add del mod">
          <ac:chgData name="Patrick Michl" userId="685404795b2c697c" providerId="LiveId" clId="{275424AB-D331-406A-897F-A39276200AB5}" dt="2022-06-19T17:19:57.521" v="14926" actId="478"/>
          <ac:spMkLst>
            <pc:docMk/>
            <pc:sldMk cId="1496898623" sldId="381"/>
            <ac:spMk id="23" creationId="{FCE7377E-F6F4-1B2E-617D-695D26AF1E22}"/>
          </ac:spMkLst>
        </pc:spChg>
        <pc:spChg chg="add del mod">
          <ac:chgData name="Patrick Michl" userId="685404795b2c697c" providerId="LiveId" clId="{275424AB-D331-406A-897F-A39276200AB5}" dt="2022-06-19T17:19:54.619" v="14925" actId="478"/>
          <ac:spMkLst>
            <pc:docMk/>
            <pc:sldMk cId="1496898623" sldId="381"/>
            <ac:spMk id="34" creationId="{019CAED5-264D-2AAB-CEF8-B1C9C1BA2AD4}"/>
          </ac:spMkLst>
        </pc:spChg>
        <pc:spChg chg="add del mod">
          <ac:chgData name="Patrick Michl" userId="685404795b2c697c" providerId="LiveId" clId="{275424AB-D331-406A-897F-A39276200AB5}" dt="2022-06-19T17:19:54.619" v="14925" actId="478"/>
          <ac:spMkLst>
            <pc:docMk/>
            <pc:sldMk cId="1496898623" sldId="381"/>
            <ac:spMk id="35" creationId="{A7251A6A-9FBA-DC9A-5DD5-CD6BA16DFCE1}"/>
          </ac:spMkLst>
        </pc:spChg>
        <pc:cxnChg chg="mod">
          <ac:chgData name="Patrick Michl" userId="685404795b2c697c" providerId="LiveId" clId="{275424AB-D331-406A-897F-A39276200AB5}" dt="2022-06-19T17:19:17.909" v="14919" actId="1076"/>
          <ac:cxnSpMkLst>
            <pc:docMk/>
            <pc:sldMk cId="1496898623" sldId="381"/>
            <ac:cxnSpMk id="20" creationId="{5F1A5DC9-3CBA-4E58-E730-6CB690D8E9A9}"/>
          </ac:cxnSpMkLst>
        </pc:cxnChg>
        <pc:cxnChg chg="add mod">
          <ac:chgData name="Patrick Michl" userId="685404795b2c697c" providerId="LiveId" clId="{275424AB-D331-406A-897F-A39276200AB5}" dt="2022-06-19T17:10:30.029" v="14703" actId="14100"/>
          <ac:cxnSpMkLst>
            <pc:docMk/>
            <pc:sldMk cId="1496898623" sldId="381"/>
            <ac:cxnSpMk id="21" creationId="{6AD9ECD7-0BC6-FEC8-2E7B-7BD4BD76BF6F}"/>
          </ac:cxnSpMkLst>
        </pc:cxnChg>
        <pc:cxnChg chg="add del mod">
          <ac:chgData name="Patrick Michl" userId="685404795b2c697c" providerId="LiveId" clId="{275424AB-D331-406A-897F-A39276200AB5}" dt="2022-06-19T17:19:58.621" v="14927" actId="478"/>
          <ac:cxnSpMkLst>
            <pc:docMk/>
            <pc:sldMk cId="1496898623" sldId="381"/>
            <ac:cxnSpMk id="24" creationId="{35287F6A-9B12-121D-952C-3DD0760BEBD8}"/>
          </ac:cxnSpMkLst>
        </pc:cxnChg>
        <pc:cxnChg chg="add del mod">
          <ac:chgData name="Patrick Michl" userId="685404795b2c697c" providerId="LiveId" clId="{275424AB-D331-406A-897F-A39276200AB5}" dt="2022-06-19T17:19:54.619" v="14925" actId="478"/>
          <ac:cxnSpMkLst>
            <pc:docMk/>
            <pc:sldMk cId="1496898623" sldId="381"/>
            <ac:cxnSpMk id="28" creationId="{62852B54-DEEE-1F19-C932-03688346EEDB}"/>
          </ac:cxnSpMkLst>
        </pc:cxnChg>
        <pc:cxnChg chg="add del mod">
          <ac:chgData name="Patrick Michl" userId="685404795b2c697c" providerId="LiveId" clId="{275424AB-D331-406A-897F-A39276200AB5}" dt="2022-06-19T17:19:54.619" v="14925" actId="478"/>
          <ac:cxnSpMkLst>
            <pc:docMk/>
            <pc:sldMk cId="1496898623" sldId="381"/>
            <ac:cxnSpMk id="38" creationId="{F7CD4B44-F89B-C769-C455-CB7ED796D4A1}"/>
          </ac:cxnSpMkLst>
        </pc:cxnChg>
        <pc:cxnChg chg="add del mod">
          <ac:chgData name="Patrick Michl" userId="685404795b2c697c" providerId="LiveId" clId="{275424AB-D331-406A-897F-A39276200AB5}" dt="2022-06-19T17:19:54.619" v="14925" actId="478"/>
          <ac:cxnSpMkLst>
            <pc:docMk/>
            <pc:sldMk cId="1496898623" sldId="381"/>
            <ac:cxnSpMk id="41" creationId="{B1A481A3-6A27-EFA7-41C6-C0CBC5D0FEF2}"/>
          </ac:cxnSpMkLst>
        </pc:cxnChg>
      </pc:sldChg>
      <pc:sldChg chg="add del setBg">
        <pc:chgData name="Patrick Michl" userId="685404795b2c697c" providerId="LiveId" clId="{275424AB-D331-406A-897F-A39276200AB5}" dt="2022-06-19T16:50:14.225" v="14277"/>
        <pc:sldMkLst>
          <pc:docMk/>
          <pc:sldMk cId="3236385938" sldId="381"/>
        </pc:sldMkLst>
      </pc:sldChg>
      <pc:sldChg chg="addSp delSp modSp add mod">
        <pc:chgData name="Patrick Michl" userId="685404795b2c697c" providerId="LiveId" clId="{275424AB-D331-406A-897F-A39276200AB5}" dt="2022-06-19T17:10:35.710" v="14705" actId="478"/>
        <pc:sldMkLst>
          <pc:docMk/>
          <pc:sldMk cId="3122741774" sldId="382"/>
        </pc:sldMkLst>
        <pc:spChg chg="mod">
          <ac:chgData name="Patrick Michl" userId="685404795b2c697c" providerId="LiveId" clId="{275424AB-D331-406A-897F-A39276200AB5}" dt="2022-06-19T17:05:19.435" v="14594" actId="1035"/>
          <ac:spMkLst>
            <pc:docMk/>
            <pc:sldMk cId="3122741774" sldId="382"/>
            <ac:spMk id="17" creationId="{7D7E9CEC-6604-236E-1BA6-8F8072E5C47E}"/>
          </ac:spMkLst>
        </pc:spChg>
        <pc:spChg chg="del mod">
          <ac:chgData name="Patrick Michl" userId="685404795b2c697c" providerId="LiveId" clId="{275424AB-D331-406A-897F-A39276200AB5}" dt="2022-06-19T17:10:34.730" v="14704" actId="478"/>
          <ac:spMkLst>
            <pc:docMk/>
            <pc:sldMk cId="3122741774" sldId="382"/>
            <ac:spMk id="19" creationId="{ADFEA9ED-81CE-55FC-F0ED-D32C787F2929}"/>
          </ac:spMkLst>
        </pc:spChg>
        <pc:spChg chg="add mod">
          <ac:chgData name="Patrick Michl" userId="685404795b2c697c" providerId="LiveId" clId="{275424AB-D331-406A-897F-A39276200AB5}" dt="2022-06-19T17:09:15.444" v="14695" actId="20577"/>
          <ac:spMkLst>
            <pc:docMk/>
            <pc:sldMk cId="3122741774" sldId="382"/>
            <ac:spMk id="21" creationId="{2979D008-50A8-0EE8-8413-19EC1F2C1039}"/>
          </ac:spMkLst>
        </pc:spChg>
        <pc:cxnChg chg="add mod">
          <ac:chgData name="Patrick Michl" userId="685404795b2c697c" providerId="LiveId" clId="{275424AB-D331-406A-897F-A39276200AB5}" dt="2022-06-19T17:06:51.856" v="14651" actId="1037"/>
          <ac:cxnSpMkLst>
            <pc:docMk/>
            <pc:sldMk cId="3122741774" sldId="382"/>
            <ac:cxnSpMk id="18" creationId="{5C5CC846-91E7-5032-3B11-C76FD7F0FA3F}"/>
          </ac:cxnSpMkLst>
        </pc:cxnChg>
        <pc:cxnChg chg="del mod">
          <ac:chgData name="Patrick Michl" userId="685404795b2c697c" providerId="LiveId" clId="{275424AB-D331-406A-897F-A39276200AB5}" dt="2022-06-19T17:10:35.710" v="14705" actId="478"/>
          <ac:cxnSpMkLst>
            <pc:docMk/>
            <pc:sldMk cId="3122741774" sldId="382"/>
            <ac:cxnSpMk id="20" creationId="{5F1A5DC9-3CBA-4E58-E730-6CB690D8E9A9}"/>
          </ac:cxnSpMkLst>
        </pc:cxnChg>
      </pc:sldChg>
      <pc:sldChg chg="delSp modSp add mod">
        <pc:chgData name="Patrick Michl" userId="685404795b2c697c" providerId="LiveId" clId="{275424AB-D331-406A-897F-A39276200AB5}" dt="2022-06-19T17:33:41.081" v="15180"/>
        <pc:sldMkLst>
          <pc:docMk/>
          <pc:sldMk cId="3612862669" sldId="383"/>
        </pc:sldMkLst>
        <pc:spChg chg="mod">
          <ac:chgData name="Patrick Michl" userId="685404795b2c697c" providerId="LiveId" clId="{275424AB-D331-406A-897F-A39276200AB5}" dt="2022-06-19T17:20:45.313" v="14939" actId="207"/>
          <ac:spMkLst>
            <pc:docMk/>
            <pc:sldMk cId="3612862669" sldId="383"/>
            <ac:spMk id="19" creationId="{ADFEA9ED-81CE-55FC-F0ED-D32C787F2929}"/>
          </ac:spMkLst>
        </pc:spChg>
        <pc:spChg chg="mod">
          <ac:chgData name="Patrick Michl" userId="685404795b2c697c" providerId="LiveId" clId="{275424AB-D331-406A-897F-A39276200AB5}" dt="2022-06-19T17:33:41.081" v="15180"/>
          <ac:spMkLst>
            <pc:docMk/>
            <pc:sldMk cId="3612862669" sldId="383"/>
            <ac:spMk id="22" creationId="{63D68080-B3E8-1B3D-1C52-E4D7CD7276B5}"/>
          </ac:spMkLst>
        </pc:spChg>
        <pc:spChg chg="del mod">
          <ac:chgData name="Patrick Michl" userId="685404795b2c697c" providerId="LiveId" clId="{275424AB-D331-406A-897F-A39276200AB5}" dt="2022-06-19T17:20:35.913" v="14933" actId="478"/>
          <ac:spMkLst>
            <pc:docMk/>
            <pc:sldMk cId="3612862669" sldId="383"/>
            <ac:spMk id="23" creationId="{FCE7377E-F6F4-1B2E-617D-695D26AF1E22}"/>
          </ac:spMkLst>
        </pc:spChg>
        <pc:spChg chg="del">
          <ac:chgData name="Patrick Michl" userId="685404795b2c697c" providerId="LiveId" clId="{275424AB-D331-406A-897F-A39276200AB5}" dt="2022-06-19T17:20:37.835" v="14935" actId="478"/>
          <ac:spMkLst>
            <pc:docMk/>
            <pc:sldMk cId="3612862669" sldId="383"/>
            <ac:spMk id="34" creationId="{019CAED5-264D-2AAB-CEF8-B1C9C1BA2AD4}"/>
          </ac:spMkLst>
        </pc:spChg>
        <pc:spChg chg="del">
          <ac:chgData name="Patrick Michl" userId="685404795b2c697c" providerId="LiveId" clId="{275424AB-D331-406A-897F-A39276200AB5}" dt="2022-06-19T17:20:36.828" v="14934" actId="478"/>
          <ac:spMkLst>
            <pc:docMk/>
            <pc:sldMk cId="3612862669" sldId="383"/>
            <ac:spMk id="35" creationId="{A7251A6A-9FBA-DC9A-5DD5-CD6BA16DFCE1}"/>
          </ac:spMkLst>
        </pc:spChg>
        <pc:cxnChg chg="del mod">
          <ac:chgData name="Patrick Michl" userId="685404795b2c697c" providerId="LiveId" clId="{275424AB-D331-406A-897F-A39276200AB5}" dt="2022-06-19T17:20:41.485" v="14938" actId="478"/>
          <ac:cxnSpMkLst>
            <pc:docMk/>
            <pc:sldMk cId="3612862669" sldId="383"/>
            <ac:cxnSpMk id="24" creationId="{35287F6A-9B12-121D-952C-3DD0760BEBD8}"/>
          </ac:cxnSpMkLst>
        </pc:cxnChg>
        <pc:cxnChg chg="del mod">
          <ac:chgData name="Patrick Michl" userId="685404795b2c697c" providerId="LiveId" clId="{275424AB-D331-406A-897F-A39276200AB5}" dt="2022-06-19T17:20:39.123" v="14936" actId="478"/>
          <ac:cxnSpMkLst>
            <pc:docMk/>
            <pc:sldMk cId="3612862669" sldId="383"/>
            <ac:cxnSpMk id="38" creationId="{F7CD4B44-F89B-C769-C455-CB7ED796D4A1}"/>
          </ac:cxnSpMkLst>
        </pc:cxnChg>
        <pc:cxnChg chg="del mod">
          <ac:chgData name="Patrick Michl" userId="685404795b2c697c" providerId="LiveId" clId="{275424AB-D331-406A-897F-A39276200AB5}" dt="2022-06-19T17:20:40.292" v="14937" actId="478"/>
          <ac:cxnSpMkLst>
            <pc:docMk/>
            <pc:sldMk cId="3612862669" sldId="383"/>
            <ac:cxnSpMk id="41" creationId="{B1A481A3-6A27-EFA7-41C6-C0CBC5D0FEF2}"/>
          </ac:cxnSpMkLst>
        </pc:cxnChg>
      </pc:sldChg>
      <pc:sldChg chg="addSp delSp modSp add del mod">
        <pc:chgData name="Patrick Michl" userId="685404795b2c697c" providerId="LiveId" clId="{275424AB-D331-406A-897F-A39276200AB5}" dt="2022-06-19T17:19:31.781" v="14920" actId="2696"/>
        <pc:sldMkLst>
          <pc:docMk/>
          <pc:sldMk cId="4164763413" sldId="383"/>
        </pc:sldMkLst>
        <pc:spChg chg="add del mod">
          <ac:chgData name="Patrick Michl" userId="685404795b2c697c" providerId="LiveId" clId="{275424AB-D331-406A-897F-A39276200AB5}" dt="2022-06-19T17:17:08.250" v="14860" actId="21"/>
          <ac:spMkLst>
            <pc:docMk/>
            <pc:sldMk cId="4164763413" sldId="383"/>
            <ac:spMk id="24" creationId="{731CC685-04D1-4345-0FA6-45451113C7BD}"/>
          </ac:spMkLst>
        </pc:spChg>
      </pc:sldChg>
      <pc:sldChg chg="add del">
        <pc:chgData name="Patrick Michl" userId="685404795b2c697c" providerId="LiveId" clId="{275424AB-D331-406A-897F-A39276200AB5}" dt="2022-06-19T17:20:17.564" v="14929" actId="2696"/>
        <pc:sldMkLst>
          <pc:docMk/>
          <pc:sldMk cId="2486612005" sldId="384"/>
        </pc:sldMkLst>
      </pc:sldChg>
      <pc:sldChg chg="delSp modSp add mod">
        <pc:chgData name="Patrick Michl" userId="685404795b2c697c" providerId="LiveId" clId="{275424AB-D331-406A-897F-A39276200AB5}" dt="2022-06-19T17:33:36.107" v="15179"/>
        <pc:sldMkLst>
          <pc:docMk/>
          <pc:sldMk cId="2844603649" sldId="384"/>
        </pc:sldMkLst>
        <pc:spChg chg="mod">
          <ac:chgData name="Patrick Michl" userId="685404795b2c697c" providerId="LiveId" clId="{275424AB-D331-406A-897F-A39276200AB5}" dt="2022-06-19T17:22:35.360" v="14986" actId="207"/>
          <ac:spMkLst>
            <pc:docMk/>
            <pc:sldMk cId="2844603649" sldId="384"/>
            <ac:spMk id="19" creationId="{ADFEA9ED-81CE-55FC-F0ED-D32C787F2929}"/>
          </ac:spMkLst>
        </pc:spChg>
        <pc:spChg chg="mod">
          <ac:chgData name="Patrick Michl" userId="685404795b2c697c" providerId="LiveId" clId="{275424AB-D331-406A-897F-A39276200AB5}" dt="2022-06-19T17:33:36.107" v="15179"/>
          <ac:spMkLst>
            <pc:docMk/>
            <pc:sldMk cId="2844603649" sldId="384"/>
            <ac:spMk id="22" creationId="{63D68080-B3E8-1B3D-1C52-E4D7CD7276B5}"/>
          </ac:spMkLst>
        </pc:spChg>
        <pc:spChg chg="del">
          <ac:chgData name="Patrick Michl" userId="685404795b2c697c" providerId="LiveId" clId="{275424AB-D331-406A-897F-A39276200AB5}" dt="2022-06-19T17:21:06.346" v="14942" actId="478"/>
          <ac:spMkLst>
            <pc:docMk/>
            <pc:sldMk cId="2844603649" sldId="384"/>
            <ac:spMk id="23" creationId="{FCE7377E-F6F4-1B2E-617D-695D26AF1E22}"/>
          </ac:spMkLst>
        </pc:spChg>
        <pc:spChg chg="mod">
          <ac:chgData name="Patrick Michl" userId="685404795b2c697c" providerId="LiveId" clId="{275424AB-D331-406A-897F-A39276200AB5}" dt="2022-06-19T17:32:11.670" v="15149" actId="20577"/>
          <ac:spMkLst>
            <pc:docMk/>
            <pc:sldMk cId="2844603649" sldId="384"/>
            <ac:spMk id="34" creationId="{019CAED5-264D-2AAB-CEF8-B1C9C1BA2AD4}"/>
          </ac:spMkLst>
        </pc:spChg>
        <pc:spChg chg="del">
          <ac:chgData name="Patrick Michl" userId="685404795b2c697c" providerId="LiveId" clId="{275424AB-D331-406A-897F-A39276200AB5}" dt="2022-06-19T17:21:07.286" v="14943" actId="478"/>
          <ac:spMkLst>
            <pc:docMk/>
            <pc:sldMk cId="2844603649" sldId="384"/>
            <ac:spMk id="35" creationId="{A7251A6A-9FBA-DC9A-5DD5-CD6BA16DFCE1}"/>
          </ac:spMkLst>
        </pc:spChg>
        <pc:cxnChg chg="del mod">
          <ac:chgData name="Patrick Michl" userId="685404795b2c697c" providerId="LiveId" clId="{275424AB-D331-406A-897F-A39276200AB5}" dt="2022-06-19T17:21:09.521" v="14945" actId="478"/>
          <ac:cxnSpMkLst>
            <pc:docMk/>
            <pc:sldMk cId="2844603649" sldId="384"/>
            <ac:cxnSpMk id="24" creationId="{35287F6A-9B12-121D-952C-3DD0760BEBD8}"/>
          </ac:cxnSpMkLst>
        </pc:cxnChg>
        <pc:cxnChg chg="del mod">
          <ac:chgData name="Patrick Michl" userId="685404795b2c697c" providerId="LiveId" clId="{275424AB-D331-406A-897F-A39276200AB5}" dt="2022-06-19T17:21:08.395" v="14944" actId="478"/>
          <ac:cxnSpMkLst>
            <pc:docMk/>
            <pc:sldMk cId="2844603649" sldId="384"/>
            <ac:cxnSpMk id="41" creationId="{B1A481A3-6A27-EFA7-41C6-C0CBC5D0FEF2}"/>
          </ac:cxnSpMkLst>
        </pc:cxnChg>
      </pc:sldChg>
      <pc:sldChg chg="add del">
        <pc:chgData name="Patrick Michl" userId="685404795b2c697c" providerId="LiveId" clId="{275424AB-D331-406A-897F-A39276200AB5}" dt="2022-06-19T17:20:24.612" v="14930" actId="2696"/>
        <pc:sldMkLst>
          <pc:docMk/>
          <pc:sldMk cId="135244808" sldId="385"/>
        </pc:sldMkLst>
      </pc:sldChg>
      <pc:sldChg chg="delSp modSp add mod">
        <pc:chgData name="Patrick Michl" userId="685404795b2c697c" providerId="LiveId" clId="{275424AB-D331-406A-897F-A39276200AB5}" dt="2022-06-19T17:33:27.596" v="15178" actId="20577"/>
        <pc:sldMkLst>
          <pc:docMk/>
          <pc:sldMk cId="4183107643" sldId="385"/>
        </pc:sldMkLst>
        <pc:spChg chg="mod">
          <ac:chgData name="Patrick Michl" userId="685404795b2c697c" providerId="LiveId" clId="{275424AB-D331-406A-897F-A39276200AB5}" dt="2022-06-19T17:22:45.854" v="14987" actId="207"/>
          <ac:spMkLst>
            <pc:docMk/>
            <pc:sldMk cId="4183107643" sldId="385"/>
            <ac:spMk id="19" creationId="{ADFEA9ED-81CE-55FC-F0ED-D32C787F2929}"/>
          </ac:spMkLst>
        </pc:spChg>
        <pc:spChg chg="mod">
          <ac:chgData name="Patrick Michl" userId="685404795b2c697c" providerId="LiveId" clId="{275424AB-D331-406A-897F-A39276200AB5}" dt="2022-06-19T17:33:27.596" v="15178" actId="20577"/>
          <ac:spMkLst>
            <pc:docMk/>
            <pc:sldMk cId="4183107643" sldId="385"/>
            <ac:spMk id="22" creationId="{63D68080-B3E8-1B3D-1C52-E4D7CD7276B5}"/>
          </ac:spMkLst>
        </pc:spChg>
        <pc:spChg chg="mod">
          <ac:chgData name="Patrick Michl" userId="685404795b2c697c" providerId="LiveId" clId="{275424AB-D331-406A-897F-A39276200AB5}" dt="2022-06-19T17:22:13.047" v="14984" actId="113"/>
          <ac:spMkLst>
            <pc:docMk/>
            <pc:sldMk cId="4183107643" sldId="385"/>
            <ac:spMk id="23" creationId="{FCE7377E-F6F4-1B2E-617D-695D26AF1E22}"/>
          </ac:spMkLst>
        </pc:spChg>
        <pc:spChg chg="mod">
          <ac:chgData name="Patrick Michl" userId="685404795b2c697c" providerId="LiveId" clId="{275424AB-D331-406A-897F-A39276200AB5}" dt="2022-06-19T17:32:19.627" v="15159" actId="20577"/>
          <ac:spMkLst>
            <pc:docMk/>
            <pc:sldMk cId="4183107643" sldId="385"/>
            <ac:spMk id="34" creationId="{019CAED5-264D-2AAB-CEF8-B1C9C1BA2AD4}"/>
          </ac:spMkLst>
        </pc:spChg>
        <pc:spChg chg="del">
          <ac:chgData name="Patrick Michl" userId="685404795b2c697c" providerId="LiveId" clId="{275424AB-D331-406A-897F-A39276200AB5}" dt="2022-06-19T17:21:35.324" v="14948" actId="478"/>
          <ac:spMkLst>
            <pc:docMk/>
            <pc:sldMk cId="4183107643" sldId="385"/>
            <ac:spMk id="35" creationId="{A7251A6A-9FBA-DC9A-5DD5-CD6BA16DFCE1}"/>
          </ac:spMkLst>
        </pc:spChg>
        <pc:cxnChg chg="del mod">
          <ac:chgData name="Patrick Michl" userId="685404795b2c697c" providerId="LiveId" clId="{275424AB-D331-406A-897F-A39276200AB5}" dt="2022-06-19T17:21:36.680" v="14949" actId="478"/>
          <ac:cxnSpMkLst>
            <pc:docMk/>
            <pc:sldMk cId="4183107643" sldId="385"/>
            <ac:cxnSpMk id="41" creationId="{B1A481A3-6A27-EFA7-41C6-C0CBC5D0FEF2}"/>
          </ac:cxnSpMkLst>
        </pc:cxnChg>
      </pc:sldChg>
      <pc:sldChg chg="modSp add mod">
        <pc:chgData name="Patrick Michl" userId="685404795b2c697c" providerId="LiveId" clId="{275424AB-D331-406A-897F-A39276200AB5}" dt="2022-06-19T17:34:15.530" v="15192"/>
        <pc:sldMkLst>
          <pc:docMk/>
          <pc:sldMk cId="1846030210" sldId="386"/>
        </pc:sldMkLst>
        <pc:spChg chg="mod">
          <ac:chgData name="Patrick Michl" userId="685404795b2c697c" providerId="LiveId" clId="{275424AB-D331-406A-897F-A39276200AB5}" dt="2022-06-19T17:22:53.608" v="14988" actId="207"/>
          <ac:spMkLst>
            <pc:docMk/>
            <pc:sldMk cId="1846030210" sldId="386"/>
            <ac:spMk id="19" creationId="{ADFEA9ED-81CE-55FC-F0ED-D32C787F2929}"/>
          </ac:spMkLst>
        </pc:spChg>
        <pc:spChg chg="mod">
          <ac:chgData name="Patrick Michl" userId="685404795b2c697c" providerId="LiveId" clId="{275424AB-D331-406A-897F-A39276200AB5}" dt="2022-06-19T17:34:15.530" v="15192"/>
          <ac:spMkLst>
            <pc:docMk/>
            <pc:sldMk cId="1846030210" sldId="386"/>
            <ac:spMk id="22" creationId="{63D68080-B3E8-1B3D-1C52-E4D7CD7276B5}"/>
          </ac:spMkLst>
        </pc:spChg>
        <pc:spChg chg="mod">
          <ac:chgData name="Patrick Michl" userId="685404795b2c697c" providerId="LiveId" clId="{275424AB-D331-406A-897F-A39276200AB5}" dt="2022-06-19T17:22:22.341" v="14985"/>
          <ac:spMkLst>
            <pc:docMk/>
            <pc:sldMk cId="1846030210" sldId="386"/>
            <ac:spMk id="23" creationId="{FCE7377E-F6F4-1B2E-617D-695D26AF1E22}"/>
          </ac:spMkLst>
        </pc:spChg>
        <pc:spChg chg="mod">
          <ac:chgData name="Patrick Michl" userId="685404795b2c697c" providerId="LiveId" clId="{275424AB-D331-406A-897F-A39276200AB5}" dt="2022-06-19T17:33:57.163" v="15191" actId="6549"/>
          <ac:spMkLst>
            <pc:docMk/>
            <pc:sldMk cId="1846030210" sldId="386"/>
            <ac:spMk id="34" creationId="{019CAED5-264D-2AAB-CEF8-B1C9C1BA2AD4}"/>
          </ac:spMkLst>
        </pc:spChg>
        <pc:spChg chg="mod">
          <ac:chgData name="Patrick Michl" userId="685404795b2c697c" providerId="LiveId" clId="{275424AB-D331-406A-897F-A39276200AB5}" dt="2022-06-19T17:32:44.319" v="15167" actId="20577"/>
          <ac:spMkLst>
            <pc:docMk/>
            <pc:sldMk cId="1846030210" sldId="386"/>
            <ac:spMk id="35" creationId="{A7251A6A-9FBA-DC9A-5DD5-CD6BA16DFCE1}"/>
          </ac:spMkLst>
        </pc:spChg>
      </pc:sldChg>
      <pc:sldChg chg="add del">
        <pc:chgData name="Patrick Michl" userId="685404795b2c697c" providerId="LiveId" clId="{275424AB-D331-406A-897F-A39276200AB5}" dt="2022-06-19T17:20:27.400" v="14931" actId="2696"/>
        <pc:sldMkLst>
          <pc:docMk/>
          <pc:sldMk cId="2905572590" sldId="386"/>
        </pc:sldMkLst>
      </pc:sldChg>
      <pc:sldChg chg="delSp modSp add mod">
        <pc:chgData name="Patrick Michl" userId="685404795b2c697c" providerId="LiveId" clId="{275424AB-D331-406A-897F-A39276200AB5}" dt="2022-06-19T17:36:17.083" v="15235"/>
        <pc:sldMkLst>
          <pc:docMk/>
          <pc:sldMk cId="2743957205" sldId="387"/>
        </pc:sldMkLst>
        <pc:spChg chg="del">
          <ac:chgData name="Patrick Michl" userId="685404795b2c697c" providerId="LiveId" clId="{275424AB-D331-406A-897F-A39276200AB5}" dt="2022-06-19T17:29:44.272" v="15110" actId="478"/>
          <ac:spMkLst>
            <pc:docMk/>
            <pc:sldMk cId="2743957205" sldId="387"/>
            <ac:spMk id="9" creationId="{0BC691C9-2EBE-4A4E-79A6-D611BF767014}"/>
          </ac:spMkLst>
        </pc:spChg>
        <pc:spChg chg="mod">
          <ac:chgData name="Patrick Michl" userId="685404795b2c697c" providerId="LiveId" clId="{275424AB-D331-406A-897F-A39276200AB5}" dt="2022-06-19T17:36:17.083" v="15235"/>
          <ac:spMkLst>
            <pc:docMk/>
            <pc:sldMk cId="2743957205" sldId="387"/>
            <ac:spMk id="16" creationId="{46D51BE9-E7ED-7FFA-A3BC-D79959538F25}"/>
          </ac:spMkLst>
        </pc:spChg>
      </pc:sldChg>
      <pc:sldChg chg="add">
        <pc:chgData name="Patrick Michl" userId="685404795b2c697c" providerId="LiveId" clId="{275424AB-D331-406A-897F-A39276200AB5}" dt="2022-06-19T17:28:51.246" v="15098" actId="2890"/>
        <pc:sldMkLst>
          <pc:docMk/>
          <pc:sldMk cId="1536876982" sldId="388"/>
        </pc:sldMkLst>
      </pc:sldChg>
      <pc:sldChg chg="addSp delSp modSp add mod">
        <pc:chgData name="Patrick Michl" userId="685404795b2c697c" providerId="LiveId" clId="{275424AB-D331-406A-897F-A39276200AB5}" dt="2022-06-20T15:10:00.713" v="15326" actId="1076"/>
        <pc:sldMkLst>
          <pc:docMk/>
          <pc:sldMk cId="133929040" sldId="460"/>
        </pc:sldMkLst>
        <pc:spChg chg="del">
          <ac:chgData name="Patrick Michl" userId="685404795b2c697c" providerId="LiveId" clId="{275424AB-D331-406A-897F-A39276200AB5}" dt="2022-06-20T15:07:42.495" v="15273" actId="478"/>
          <ac:spMkLst>
            <pc:docMk/>
            <pc:sldMk cId="133929040" sldId="460"/>
            <ac:spMk id="2" creationId="{73D2E1A8-0FC7-4859-913A-E2808DB0859A}"/>
          </ac:spMkLst>
        </pc:spChg>
        <pc:spChg chg="del">
          <ac:chgData name="Patrick Michl" userId="685404795b2c697c" providerId="LiveId" clId="{275424AB-D331-406A-897F-A39276200AB5}" dt="2022-06-20T15:07:33.531" v="15270" actId="478"/>
          <ac:spMkLst>
            <pc:docMk/>
            <pc:sldMk cId="133929040" sldId="460"/>
            <ac:spMk id="3" creationId="{7D7D65E8-F06A-4C60-8D9D-6A7943CA7215}"/>
          </ac:spMkLst>
        </pc:spChg>
        <pc:spChg chg="del">
          <ac:chgData name="Patrick Michl" userId="685404795b2c697c" providerId="LiveId" clId="{275424AB-D331-406A-897F-A39276200AB5}" dt="2022-06-20T15:07:35.440" v="15271" actId="478"/>
          <ac:spMkLst>
            <pc:docMk/>
            <pc:sldMk cId="133929040" sldId="460"/>
            <ac:spMk id="4" creationId="{BF94B65B-D382-4F8D-9583-55DA41A0FB6A}"/>
          </ac:spMkLst>
        </pc:spChg>
        <pc:spChg chg="del">
          <ac:chgData name="Patrick Michl" userId="685404795b2c697c" providerId="LiveId" clId="{275424AB-D331-406A-897F-A39276200AB5}" dt="2022-06-20T15:07:44.744" v="15274" actId="478"/>
          <ac:spMkLst>
            <pc:docMk/>
            <pc:sldMk cId="133929040" sldId="460"/>
            <ac:spMk id="5" creationId="{E344B64D-FA87-4E3B-9A58-DF21ABD78288}"/>
          </ac:spMkLst>
        </pc:spChg>
        <pc:spChg chg="add del mod">
          <ac:chgData name="Patrick Michl" userId="685404795b2c697c" providerId="LiveId" clId="{275424AB-D331-406A-897F-A39276200AB5}" dt="2022-06-20T15:07:40.152" v="15272" actId="478"/>
          <ac:spMkLst>
            <pc:docMk/>
            <pc:sldMk cId="133929040" sldId="460"/>
            <ac:spMk id="9" creationId="{3C785A64-B662-119C-3167-0C8564E17D47}"/>
          </ac:spMkLst>
        </pc:spChg>
        <pc:spChg chg="add del mod">
          <ac:chgData name="Patrick Michl" userId="685404795b2c697c" providerId="LiveId" clId="{275424AB-D331-406A-897F-A39276200AB5}" dt="2022-06-20T15:07:57.674" v="15279" actId="14100"/>
          <ac:spMkLst>
            <pc:docMk/>
            <pc:sldMk cId="133929040" sldId="460"/>
            <ac:spMk id="11" creationId="{22522CA9-F907-8C13-B702-4766F39CEE97}"/>
          </ac:spMkLst>
        </pc:spChg>
        <pc:spChg chg="add mod">
          <ac:chgData name="Patrick Michl" userId="685404795b2c697c" providerId="LiveId" clId="{275424AB-D331-406A-897F-A39276200AB5}" dt="2022-06-20T15:10:00.713" v="15326" actId="1076"/>
          <ac:spMkLst>
            <pc:docMk/>
            <pc:sldMk cId="133929040" sldId="460"/>
            <ac:spMk id="15" creationId="{A9FD64FB-7D27-2FC8-241B-FDD375CE4830}"/>
          </ac:spMkLst>
        </pc:spChg>
        <pc:spChg chg="add del mod">
          <ac:chgData name="Patrick Michl" userId="685404795b2c697c" providerId="LiveId" clId="{275424AB-D331-406A-897F-A39276200AB5}" dt="2022-06-20T15:07:51.837" v="15277" actId="478"/>
          <ac:spMkLst>
            <pc:docMk/>
            <pc:sldMk cId="133929040" sldId="460"/>
            <ac:spMk id="17" creationId="{9D634D0F-23E8-04AC-29F2-5CB0B7E96DF8}"/>
          </ac:spMkLst>
        </pc:spChg>
      </pc:sldChg>
      <pc:sldMasterChg chg="modSldLayout">
        <pc:chgData name="Patrick Michl" userId="685404795b2c697c" providerId="LiveId" clId="{275424AB-D331-406A-897F-A39276200AB5}" dt="2022-06-16T18:29:58.770" v="5444" actId="1035"/>
        <pc:sldMasterMkLst>
          <pc:docMk/>
          <pc:sldMasterMk cId="2927600130" sldId="2147483648"/>
        </pc:sldMasterMkLst>
        <pc:sldLayoutChg chg="addSp delSp modSp mod">
          <pc:chgData name="Patrick Michl" userId="685404795b2c697c" providerId="LiveId" clId="{275424AB-D331-406A-897F-A39276200AB5}" dt="2022-06-16T18:29:58.770" v="5444" actId="1035"/>
          <pc:sldLayoutMkLst>
            <pc:docMk/>
            <pc:sldMasterMk cId="2927600130" sldId="2147483648"/>
            <pc:sldLayoutMk cId="3829483519" sldId="2147483650"/>
          </pc:sldLayoutMkLst>
          <pc:spChg chg="del">
            <ac:chgData name="Patrick Michl" userId="685404795b2c697c" providerId="LiveId" clId="{275424AB-D331-406A-897F-A39276200AB5}" dt="2022-06-16T11:50:47.628" v="1638" actId="478"/>
            <ac:spMkLst>
              <pc:docMk/>
              <pc:sldMasterMk cId="2927600130" sldId="2147483648"/>
              <pc:sldLayoutMk cId="3829483519" sldId="2147483650"/>
              <ac:spMk id="2" creationId="{C0F704C1-F436-4F71-AD82-AA33CC9C26D8}"/>
            </ac:spMkLst>
          </pc:spChg>
          <pc:spChg chg="del">
            <ac:chgData name="Patrick Michl" userId="685404795b2c697c" providerId="LiveId" clId="{275424AB-D331-406A-897F-A39276200AB5}" dt="2022-06-16T11:50:45.438" v="1637" actId="478"/>
            <ac:spMkLst>
              <pc:docMk/>
              <pc:sldMasterMk cId="2927600130" sldId="2147483648"/>
              <pc:sldLayoutMk cId="3829483519" sldId="2147483650"/>
              <ac:spMk id="3" creationId="{1803E4A6-658D-45C2-BA14-E447F4C13674}"/>
            </ac:spMkLst>
          </pc:spChg>
          <pc:spChg chg="del">
            <ac:chgData name="Patrick Michl" userId="685404795b2c697c" providerId="LiveId" clId="{275424AB-D331-406A-897F-A39276200AB5}" dt="2022-06-16T11:50:30.938" v="1634" actId="478"/>
            <ac:spMkLst>
              <pc:docMk/>
              <pc:sldMasterMk cId="2927600130" sldId="2147483648"/>
              <pc:sldLayoutMk cId="3829483519" sldId="2147483650"/>
              <ac:spMk id="4" creationId="{55816758-0EC9-4E3D-8BEF-CD4DF06A2121}"/>
            </ac:spMkLst>
          </pc:spChg>
          <pc:spChg chg="del">
            <ac:chgData name="Patrick Michl" userId="685404795b2c697c" providerId="LiveId" clId="{275424AB-D331-406A-897F-A39276200AB5}" dt="2022-06-16T11:50:34.361" v="1635" actId="478"/>
            <ac:spMkLst>
              <pc:docMk/>
              <pc:sldMasterMk cId="2927600130" sldId="2147483648"/>
              <pc:sldLayoutMk cId="3829483519" sldId="2147483650"/>
              <ac:spMk id="5" creationId="{F5F4B251-FB67-4CEA-B048-4D8CB7A28116}"/>
            </ac:spMkLst>
          </pc:spChg>
          <pc:spChg chg="del mod">
            <ac:chgData name="Patrick Michl" userId="685404795b2c697c" providerId="LiveId" clId="{275424AB-D331-406A-897F-A39276200AB5}" dt="2022-06-16T11:50:37.057" v="1636" actId="478"/>
            <ac:spMkLst>
              <pc:docMk/>
              <pc:sldMasterMk cId="2927600130" sldId="2147483648"/>
              <pc:sldLayoutMk cId="3829483519" sldId="2147483650"/>
              <ac:spMk id="6" creationId="{A654A0FF-C464-4EC4-B966-4D8A50A05E2C}"/>
            </ac:spMkLst>
          </pc:spChg>
          <pc:spChg chg="mod ord">
            <ac:chgData name="Patrick Michl" userId="685404795b2c697c" providerId="LiveId" clId="{275424AB-D331-406A-897F-A39276200AB5}" dt="2022-06-16T13:46:18.174" v="2749" actId="14861"/>
            <ac:spMkLst>
              <pc:docMk/>
              <pc:sldMasterMk cId="2927600130" sldId="2147483648"/>
              <pc:sldLayoutMk cId="3829483519" sldId="2147483650"/>
              <ac:spMk id="7" creationId="{5D0702EB-7107-4DA2-991D-B96101AF5456}"/>
            </ac:spMkLst>
          </pc:spChg>
          <pc:spChg chg="mod">
            <ac:chgData name="Patrick Michl" userId="685404795b2c697c" providerId="LiveId" clId="{275424AB-D331-406A-897F-A39276200AB5}" dt="2022-06-16T18:03:26.597" v="5157" actId="1035"/>
            <ac:spMkLst>
              <pc:docMk/>
              <pc:sldMasterMk cId="2927600130" sldId="2147483648"/>
              <pc:sldLayoutMk cId="3829483519" sldId="2147483650"/>
              <ac:spMk id="8" creationId="{74584C12-E7AE-4BE8-8A5C-10E32325724B}"/>
            </ac:spMkLst>
          </pc:spChg>
          <pc:spChg chg="mod">
            <ac:chgData name="Patrick Michl" userId="685404795b2c697c" providerId="LiveId" clId="{275424AB-D331-406A-897F-A39276200AB5}" dt="2022-06-16T18:03:26.597" v="5157" actId="1035"/>
            <ac:spMkLst>
              <pc:docMk/>
              <pc:sldMasterMk cId="2927600130" sldId="2147483648"/>
              <pc:sldLayoutMk cId="3829483519" sldId="2147483650"/>
              <ac:spMk id="9" creationId="{428A7440-4EE3-453D-9144-111262254EBF}"/>
            </ac:spMkLst>
          </pc:spChg>
          <pc:spChg chg="add mod">
            <ac:chgData name="Patrick Michl" userId="685404795b2c697c" providerId="LiveId" clId="{275424AB-D331-406A-897F-A39276200AB5}" dt="2022-06-16T18:03:20.876" v="5155" actId="1036"/>
            <ac:spMkLst>
              <pc:docMk/>
              <pc:sldMasterMk cId="2927600130" sldId="2147483648"/>
              <pc:sldLayoutMk cId="3829483519" sldId="2147483650"/>
              <ac:spMk id="13" creationId="{9F591C18-406A-A358-0C3C-2E6A9141AE0A}"/>
            </ac:spMkLst>
          </pc:spChg>
          <pc:spChg chg="add mod">
            <ac:chgData name="Patrick Michl" userId="685404795b2c697c" providerId="LiveId" clId="{275424AB-D331-406A-897F-A39276200AB5}" dt="2022-06-16T18:03:20.876" v="5155" actId="1036"/>
            <ac:spMkLst>
              <pc:docMk/>
              <pc:sldMasterMk cId="2927600130" sldId="2147483648"/>
              <pc:sldLayoutMk cId="3829483519" sldId="2147483650"/>
              <ac:spMk id="15" creationId="{F8D7D6A1-959B-0A39-D7A0-D60C6D97611B}"/>
            </ac:spMkLst>
          </pc:spChg>
          <pc:spChg chg="mod">
            <ac:chgData name="Patrick Michl" userId="685404795b2c697c" providerId="LiveId" clId="{275424AB-D331-406A-897F-A39276200AB5}" dt="2022-06-16T11:53:04.592" v="1656" actId="207"/>
            <ac:spMkLst>
              <pc:docMk/>
              <pc:sldMasterMk cId="2927600130" sldId="2147483648"/>
              <pc:sldLayoutMk cId="3829483519" sldId="2147483650"/>
              <ac:spMk id="20" creationId="{E945C687-E240-593F-D4E0-BA0ECABEE39D}"/>
            </ac:spMkLst>
          </pc:spChg>
          <pc:spChg chg="mod">
            <ac:chgData name="Patrick Michl" userId="685404795b2c697c" providerId="LiveId" clId="{275424AB-D331-406A-897F-A39276200AB5}" dt="2022-06-16T12:03:29.887" v="1793" actId="207"/>
            <ac:spMkLst>
              <pc:docMk/>
              <pc:sldMasterMk cId="2927600130" sldId="2147483648"/>
              <pc:sldLayoutMk cId="3829483519" sldId="2147483650"/>
              <ac:spMk id="21" creationId="{2FBCE166-7941-F845-E161-B384FE374D5F}"/>
            </ac:spMkLst>
          </pc:spChg>
          <pc:spChg chg="mod">
            <ac:chgData name="Patrick Michl" userId="685404795b2c697c" providerId="LiveId" clId="{275424AB-D331-406A-897F-A39276200AB5}" dt="2022-06-16T11:48:58.065" v="1620" actId="207"/>
            <ac:spMkLst>
              <pc:docMk/>
              <pc:sldMasterMk cId="2927600130" sldId="2147483648"/>
              <pc:sldLayoutMk cId="3829483519" sldId="2147483650"/>
              <ac:spMk id="23" creationId="{92943307-2978-F005-7242-02FFFD23E7DE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24" creationId="{4E74C550-3D31-3837-4079-0CAF9E9F49CA}"/>
            </ac:spMkLst>
          </pc:spChg>
          <pc:spChg chg="mod">
            <ac:chgData name="Patrick Michl" userId="685404795b2c697c" providerId="LiveId" clId="{275424AB-D331-406A-897F-A39276200AB5}" dt="2022-06-16T11:49:02.519" v="1627" actId="207"/>
            <ac:spMkLst>
              <pc:docMk/>
              <pc:sldMasterMk cId="2927600130" sldId="2147483648"/>
              <pc:sldLayoutMk cId="3829483519" sldId="2147483650"/>
              <ac:spMk id="26" creationId="{D775A7C2-2722-1198-6230-15058AD8AF07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27" creationId="{543C3258-8DFC-2FAA-A523-8AEC5BF1DFD1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29" creationId="{449DA566-1AB9-BAED-2D0F-0505000837E2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30" creationId="{C5A78894-B08B-2148-4CBD-BE5ACB08BAD5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32" creationId="{26CC1299-A23C-C4DD-F5F3-34CE1DFE7EF6}"/>
            </ac:spMkLst>
          </pc:spChg>
          <pc:spChg chg="mod">
            <ac:chgData name="Patrick Michl" userId="685404795b2c697c" providerId="LiveId" clId="{275424AB-D331-406A-897F-A39276200AB5}" dt="2022-06-16T11:10:28.269" v="1227"/>
            <ac:spMkLst>
              <pc:docMk/>
              <pc:sldMasterMk cId="2927600130" sldId="2147483648"/>
              <pc:sldLayoutMk cId="3829483519" sldId="2147483650"/>
              <ac:spMk id="33" creationId="{23390441-FBE7-E002-2BA4-C79A34AF18B1}"/>
            </ac:spMkLst>
          </pc:spChg>
          <pc:spChg chg="mod">
            <ac:chgData name="Patrick Michl" userId="685404795b2c697c" providerId="LiveId" clId="{275424AB-D331-406A-897F-A39276200AB5}" dt="2022-06-16T11:52:20.080" v="1642"/>
            <ac:spMkLst>
              <pc:docMk/>
              <pc:sldMasterMk cId="2927600130" sldId="2147483648"/>
              <pc:sldLayoutMk cId="3829483519" sldId="2147483650"/>
              <ac:spMk id="40" creationId="{85E6541F-C71A-99F2-FA63-F7808E12FE73}"/>
            </ac:spMkLst>
          </pc:spChg>
          <pc:spChg chg="mod">
            <ac:chgData name="Patrick Michl" userId="685404795b2c697c" providerId="LiveId" clId="{275424AB-D331-406A-897F-A39276200AB5}" dt="2022-06-16T11:52:20.080" v="1642"/>
            <ac:spMkLst>
              <pc:docMk/>
              <pc:sldMasterMk cId="2927600130" sldId="2147483648"/>
              <pc:sldLayoutMk cId="3829483519" sldId="2147483650"/>
              <ac:spMk id="41" creationId="{56E0A089-E124-4C4F-3481-D6FC64DD8841}"/>
            </ac:spMkLst>
          </pc:spChg>
          <pc:spChg chg="mod">
            <ac:chgData name="Patrick Michl" userId="685404795b2c697c" providerId="LiveId" clId="{275424AB-D331-406A-897F-A39276200AB5}" dt="2022-06-16T11:53:43.376" v="1660"/>
            <ac:spMkLst>
              <pc:docMk/>
              <pc:sldMasterMk cId="2927600130" sldId="2147483648"/>
              <pc:sldLayoutMk cId="3829483519" sldId="2147483650"/>
              <ac:spMk id="43" creationId="{F156F480-90C1-7094-250F-1C3EC5003283}"/>
            </ac:spMkLst>
          </pc:spChg>
          <pc:spChg chg="mod">
            <ac:chgData name="Patrick Michl" userId="685404795b2c697c" providerId="LiveId" clId="{275424AB-D331-406A-897F-A39276200AB5}" dt="2022-06-16T11:53:43.376" v="1660"/>
            <ac:spMkLst>
              <pc:docMk/>
              <pc:sldMasterMk cId="2927600130" sldId="2147483648"/>
              <pc:sldLayoutMk cId="3829483519" sldId="2147483650"/>
              <ac:spMk id="44" creationId="{AD512F0B-CE0F-5BF1-7B1E-1973A913F91E}"/>
            </ac:spMkLst>
          </pc:spChg>
          <pc:spChg chg="mod">
            <ac:chgData name="Patrick Michl" userId="685404795b2c697c" providerId="LiveId" clId="{275424AB-D331-406A-897F-A39276200AB5}" dt="2022-06-16T11:53:50.590" v="1664"/>
            <ac:spMkLst>
              <pc:docMk/>
              <pc:sldMasterMk cId="2927600130" sldId="2147483648"/>
              <pc:sldLayoutMk cId="3829483519" sldId="2147483650"/>
              <ac:spMk id="46" creationId="{152CD717-2AE8-ABDD-F700-D907A323A2BA}"/>
            </ac:spMkLst>
          </pc:spChg>
          <pc:spChg chg="mod">
            <ac:chgData name="Patrick Michl" userId="685404795b2c697c" providerId="LiveId" clId="{275424AB-D331-406A-897F-A39276200AB5}" dt="2022-06-16T11:53:50.590" v="1664"/>
            <ac:spMkLst>
              <pc:docMk/>
              <pc:sldMasterMk cId="2927600130" sldId="2147483648"/>
              <pc:sldLayoutMk cId="3829483519" sldId="2147483650"/>
              <ac:spMk id="47" creationId="{0EE9247E-CF34-74FC-5C56-7FE6DE47A916}"/>
            </ac:spMkLst>
          </pc:spChg>
          <pc:spChg chg="mod">
            <ac:chgData name="Patrick Michl" userId="685404795b2c697c" providerId="LiveId" clId="{275424AB-D331-406A-897F-A39276200AB5}" dt="2022-06-16T11:53:56.657" v="1666"/>
            <ac:spMkLst>
              <pc:docMk/>
              <pc:sldMasterMk cId="2927600130" sldId="2147483648"/>
              <pc:sldLayoutMk cId="3829483519" sldId="2147483650"/>
              <ac:spMk id="49" creationId="{8FD1A4A7-6D5E-FAAE-89CE-07AFB6BEFA37}"/>
            </ac:spMkLst>
          </pc:spChg>
          <pc:spChg chg="mod">
            <ac:chgData name="Patrick Michl" userId="685404795b2c697c" providerId="LiveId" clId="{275424AB-D331-406A-897F-A39276200AB5}" dt="2022-06-16T11:53:56.657" v="1666"/>
            <ac:spMkLst>
              <pc:docMk/>
              <pc:sldMasterMk cId="2927600130" sldId="2147483648"/>
              <pc:sldLayoutMk cId="3829483519" sldId="2147483650"/>
              <ac:spMk id="50" creationId="{E447E3FB-395B-21F6-8606-4C0C780D1B02}"/>
            </ac:spMkLst>
          </pc:spChg>
          <pc:spChg chg="mod">
            <ac:chgData name="Patrick Michl" userId="685404795b2c697c" providerId="LiveId" clId="{275424AB-D331-406A-897F-A39276200AB5}" dt="2022-06-16T11:54:02.491" v="1668"/>
            <ac:spMkLst>
              <pc:docMk/>
              <pc:sldMasterMk cId="2927600130" sldId="2147483648"/>
              <pc:sldLayoutMk cId="3829483519" sldId="2147483650"/>
              <ac:spMk id="52" creationId="{9E0A4ED6-53DE-559D-B1A1-A680E551BFD3}"/>
            </ac:spMkLst>
          </pc:spChg>
          <pc:spChg chg="mod">
            <ac:chgData name="Patrick Michl" userId="685404795b2c697c" providerId="LiveId" clId="{275424AB-D331-406A-897F-A39276200AB5}" dt="2022-06-16T11:54:02.491" v="1668"/>
            <ac:spMkLst>
              <pc:docMk/>
              <pc:sldMasterMk cId="2927600130" sldId="2147483648"/>
              <pc:sldLayoutMk cId="3829483519" sldId="2147483650"/>
              <ac:spMk id="53" creationId="{572E1BEA-DFDF-055C-E129-A37913BC3E04}"/>
            </ac:spMkLst>
          </pc:spChg>
          <pc:spChg chg="mod">
            <ac:chgData name="Patrick Michl" userId="685404795b2c697c" providerId="LiveId" clId="{275424AB-D331-406A-897F-A39276200AB5}" dt="2022-06-16T11:54:51.877" v="1679"/>
            <ac:spMkLst>
              <pc:docMk/>
              <pc:sldMasterMk cId="2927600130" sldId="2147483648"/>
              <pc:sldLayoutMk cId="3829483519" sldId="2147483650"/>
              <ac:spMk id="55" creationId="{D1071C25-7DAF-0FD6-C1F5-6BCC8477FF2B}"/>
            </ac:spMkLst>
          </pc:spChg>
          <pc:spChg chg="mod">
            <ac:chgData name="Patrick Michl" userId="685404795b2c697c" providerId="LiveId" clId="{275424AB-D331-406A-897F-A39276200AB5}" dt="2022-06-16T11:54:51.877" v="1679"/>
            <ac:spMkLst>
              <pc:docMk/>
              <pc:sldMasterMk cId="2927600130" sldId="2147483648"/>
              <pc:sldLayoutMk cId="3829483519" sldId="2147483650"/>
              <ac:spMk id="56" creationId="{1EACE74F-E9D5-9CA9-57FB-91FE55627A1A}"/>
            </ac:spMkLst>
          </pc:spChg>
          <pc:spChg chg="add mod">
            <ac:chgData name="Patrick Michl" userId="685404795b2c697c" providerId="LiveId" clId="{275424AB-D331-406A-897F-A39276200AB5}" dt="2022-06-16T18:29:58.770" v="5444" actId="1035"/>
            <ac:spMkLst>
              <pc:docMk/>
              <pc:sldMasterMk cId="2927600130" sldId="2147483648"/>
              <pc:sldLayoutMk cId="3829483519" sldId="2147483650"/>
              <ac:spMk id="58" creationId="{593404B1-AD22-ADFD-FF73-C5B332DBBE9D}"/>
            </ac:spMkLst>
          </pc:spChg>
          <pc:spChg chg="add del mod">
            <ac:chgData name="Patrick Michl" userId="685404795b2c697c" providerId="LiveId" clId="{275424AB-D331-406A-897F-A39276200AB5}" dt="2022-06-16T13:46:52.409" v="2754" actId="21"/>
            <ac:spMkLst>
              <pc:docMk/>
              <pc:sldMasterMk cId="2927600130" sldId="2147483648"/>
              <pc:sldLayoutMk cId="3829483519" sldId="2147483650"/>
              <ac:spMk id="59" creationId="{807EC934-D0E8-0D7B-8FBA-CB27EB4D206C}"/>
            </ac:spMkLst>
          </pc:spChg>
          <pc:spChg chg="add del">
            <ac:chgData name="Patrick Michl" userId="685404795b2c697c" providerId="LiveId" clId="{275424AB-D331-406A-897F-A39276200AB5}" dt="2022-06-16T13:46:33.841" v="2750" actId="11529"/>
            <ac:spMkLst>
              <pc:docMk/>
              <pc:sldMasterMk cId="2927600130" sldId="2147483648"/>
              <pc:sldLayoutMk cId="3829483519" sldId="2147483650"/>
              <ac:spMk id="60" creationId="{1FC7503C-FE48-9E20-6D49-992D590C8C8C}"/>
            </ac:spMkLst>
          </pc:spChg>
          <pc:spChg chg="add del mod">
            <ac:chgData name="Patrick Michl" userId="685404795b2c697c" providerId="LiveId" clId="{275424AB-D331-406A-897F-A39276200AB5}" dt="2022-06-16T13:46:45.780" v="2753" actId="478"/>
            <ac:spMkLst>
              <pc:docMk/>
              <pc:sldMasterMk cId="2927600130" sldId="2147483648"/>
              <pc:sldLayoutMk cId="3829483519" sldId="2147483650"/>
              <ac:spMk id="61" creationId="{06ACD4AC-9384-B93C-88AD-DFE13131FE5B}"/>
            </ac:spMkLst>
          </pc:spChg>
          <pc:spChg chg="add del mod">
            <ac:chgData name="Patrick Michl" userId="685404795b2c697c" providerId="LiveId" clId="{275424AB-D331-406A-897F-A39276200AB5}" dt="2022-06-16T14:09:53.058" v="2952" actId="21"/>
            <ac:spMkLst>
              <pc:docMk/>
              <pc:sldMasterMk cId="2927600130" sldId="2147483648"/>
              <pc:sldLayoutMk cId="3829483519" sldId="2147483650"/>
              <ac:spMk id="64" creationId="{1CB23A14-BC7B-296F-1F79-32D40CD5CEC2}"/>
            </ac:spMkLst>
          </pc:spChg>
          <pc:spChg chg="add del mod">
            <ac:chgData name="Patrick Michl" userId="685404795b2c697c" providerId="LiveId" clId="{275424AB-D331-406A-897F-A39276200AB5}" dt="2022-06-16T14:25:10.166" v="3249"/>
            <ac:spMkLst>
              <pc:docMk/>
              <pc:sldMasterMk cId="2927600130" sldId="2147483648"/>
              <pc:sldLayoutMk cId="3829483519" sldId="2147483650"/>
              <ac:spMk id="65" creationId="{A84D356C-52AE-DC10-283D-C6972C4524F8}"/>
            </ac:spMkLst>
          </pc:spChg>
          <pc:spChg chg="add del mod">
            <ac:chgData name="Patrick Michl" userId="685404795b2c697c" providerId="LiveId" clId="{275424AB-D331-406A-897F-A39276200AB5}" dt="2022-06-16T14:30:05.213" v="3285" actId="478"/>
            <ac:spMkLst>
              <pc:docMk/>
              <pc:sldMasterMk cId="2927600130" sldId="2147483648"/>
              <pc:sldLayoutMk cId="3829483519" sldId="2147483650"/>
              <ac:spMk id="66" creationId="{9E265582-ABB9-0206-2FA0-52C816E38B35}"/>
            </ac:spMkLst>
          </pc:spChg>
          <pc:grpChg chg="add mod">
            <ac:chgData name="Patrick Michl" userId="685404795b2c697c" providerId="LiveId" clId="{275424AB-D331-406A-897F-A39276200AB5}" dt="2022-06-16T12:56:35.398" v="2098" actId="1035"/>
            <ac:grpSpMkLst>
              <pc:docMk/>
              <pc:sldMasterMk cId="2927600130" sldId="2147483648"/>
              <pc:sldLayoutMk cId="3829483519" sldId="2147483650"/>
              <ac:grpSpMk id="19" creationId="{07093502-C742-3591-C10C-EAF241525992}"/>
            </ac:grpSpMkLst>
          </pc:grpChg>
          <pc:grpChg chg="add del mod">
            <ac:chgData name="Patrick Michl" userId="685404795b2c697c" providerId="LiveId" clId="{275424AB-D331-406A-897F-A39276200AB5}" dt="2022-06-16T11:52:31.189" v="1645" actId="478"/>
            <ac:grpSpMkLst>
              <pc:docMk/>
              <pc:sldMasterMk cId="2927600130" sldId="2147483648"/>
              <pc:sldLayoutMk cId="3829483519" sldId="2147483650"/>
              <ac:grpSpMk id="22" creationId="{CA47C60C-F429-8941-4E08-29731C96C1E3}"/>
            </ac:grpSpMkLst>
          </pc:grpChg>
          <pc:grpChg chg="add del mod">
            <ac:chgData name="Patrick Michl" userId="685404795b2c697c" providerId="LiveId" clId="{275424AB-D331-406A-897F-A39276200AB5}" dt="2022-06-16T11:55:00.828" v="1681" actId="21"/>
            <ac:grpSpMkLst>
              <pc:docMk/>
              <pc:sldMasterMk cId="2927600130" sldId="2147483648"/>
              <pc:sldLayoutMk cId="3829483519" sldId="2147483650"/>
              <ac:grpSpMk id="25" creationId="{9CFCE630-A643-1942-3567-4A33390EB823}"/>
            </ac:grpSpMkLst>
          </pc:grpChg>
          <pc:grpChg chg="add del mod">
            <ac:chgData name="Patrick Michl" userId="685404795b2c697c" providerId="LiveId" clId="{275424AB-D331-406A-897F-A39276200AB5}" dt="2022-06-16T11:55:18.330" v="1684" actId="21"/>
            <ac:grpSpMkLst>
              <pc:docMk/>
              <pc:sldMasterMk cId="2927600130" sldId="2147483648"/>
              <pc:sldLayoutMk cId="3829483519" sldId="2147483650"/>
              <ac:grpSpMk id="28" creationId="{3B9AD5E8-EBA4-63C3-7A34-56A89F484BE0}"/>
            </ac:grpSpMkLst>
          </pc:grpChg>
          <pc:grpChg chg="add del mod">
            <ac:chgData name="Patrick Michl" userId="685404795b2c697c" providerId="LiveId" clId="{275424AB-D331-406A-897F-A39276200AB5}" dt="2022-06-16T11:56:00.413" v="1688" actId="21"/>
            <ac:grpSpMkLst>
              <pc:docMk/>
              <pc:sldMasterMk cId="2927600130" sldId="2147483648"/>
              <pc:sldLayoutMk cId="3829483519" sldId="2147483650"/>
              <ac:grpSpMk id="31" creationId="{A69CD5AB-2F8E-B601-C877-63F2C3618263}"/>
            </ac:grpSpMkLst>
          </pc:grpChg>
          <pc:grpChg chg="add del mod">
            <ac:chgData name="Patrick Michl" userId="685404795b2c697c" providerId="LiveId" clId="{275424AB-D331-406A-897F-A39276200AB5}" dt="2022-06-16T11:54:44.322" v="1677" actId="478"/>
            <ac:grpSpMkLst>
              <pc:docMk/>
              <pc:sldMasterMk cId="2927600130" sldId="2147483648"/>
              <pc:sldLayoutMk cId="3829483519" sldId="2147483650"/>
              <ac:grpSpMk id="39" creationId="{78D13A2C-BB5C-6E72-6323-B02A10E12FD7}"/>
            </ac:grpSpMkLst>
          </pc:grpChg>
          <pc:grpChg chg="add mod">
            <ac:chgData name="Patrick Michl" userId="685404795b2c697c" providerId="LiveId" clId="{275424AB-D331-406A-897F-A39276200AB5}" dt="2022-06-16T13:47:28.166" v="2766" actId="1037"/>
            <ac:grpSpMkLst>
              <pc:docMk/>
              <pc:sldMasterMk cId="2927600130" sldId="2147483648"/>
              <pc:sldLayoutMk cId="3829483519" sldId="2147483650"/>
              <ac:grpSpMk id="42" creationId="{FE127B04-D66A-43A6-17B6-03D23D60A58E}"/>
            </ac:grpSpMkLst>
          </pc:grpChg>
          <pc:grpChg chg="add mod">
            <ac:chgData name="Patrick Michl" userId="685404795b2c697c" providerId="LiveId" clId="{275424AB-D331-406A-897F-A39276200AB5}" dt="2022-06-16T13:47:41.119" v="2786" actId="1037"/>
            <ac:grpSpMkLst>
              <pc:docMk/>
              <pc:sldMasterMk cId="2927600130" sldId="2147483648"/>
              <pc:sldLayoutMk cId="3829483519" sldId="2147483650"/>
              <ac:grpSpMk id="45" creationId="{CF4CE30F-90AB-CCC4-0A21-8FA11342BAE0}"/>
            </ac:grpSpMkLst>
          </pc:grpChg>
          <pc:grpChg chg="add del mod">
            <ac:chgData name="Patrick Michl" userId="685404795b2c697c" providerId="LiveId" clId="{275424AB-D331-406A-897F-A39276200AB5}" dt="2022-06-16T11:55:26.077" v="1686" actId="478"/>
            <ac:grpSpMkLst>
              <pc:docMk/>
              <pc:sldMasterMk cId="2927600130" sldId="2147483648"/>
              <pc:sldLayoutMk cId="3829483519" sldId="2147483650"/>
              <ac:grpSpMk id="48" creationId="{D16C1345-B17B-E97F-2B5D-D8C3160EC736}"/>
            </ac:grpSpMkLst>
          </pc:grpChg>
          <pc:grpChg chg="add mod">
            <ac:chgData name="Patrick Michl" userId="685404795b2c697c" providerId="LiveId" clId="{275424AB-D331-406A-897F-A39276200AB5}" dt="2022-06-16T13:47:46.368" v="2796" actId="1037"/>
            <ac:grpSpMkLst>
              <pc:docMk/>
              <pc:sldMasterMk cId="2927600130" sldId="2147483648"/>
              <pc:sldLayoutMk cId="3829483519" sldId="2147483650"/>
              <ac:grpSpMk id="51" creationId="{D88C71CB-710E-4BFB-3C93-CB106AB68AD2}"/>
            </ac:grpSpMkLst>
          </pc:grpChg>
          <pc:grpChg chg="add mod">
            <ac:chgData name="Patrick Michl" userId="685404795b2c697c" providerId="LiveId" clId="{275424AB-D331-406A-897F-A39276200AB5}" dt="2022-06-16T13:47:34.845" v="2776" actId="1037"/>
            <ac:grpSpMkLst>
              <pc:docMk/>
              <pc:sldMasterMk cId="2927600130" sldId="2147483648"/>
              <pc:sldLayoutMk cId="3829483519" sldId="2147483650"/>
              <ac:grpSpMk id="54" creationId="{AB818C18-4946-E28A-13A0-3ECDC8A77950}"/>
            </ac:grpSpMkLst>
          </pc:grpChg>
          <pc:cxnChg chg="mod">
            <ac:chgData name="Patrick Michl" userId="685404795b2c697c" providerId="LiveId" clId="{275424AB-D331-406A-897F-A39276200AB5}" dt="2022-06-16T14:07:29.524" v="2929" actId="1035"/>
            <ac:cxnSpMkLst>
              <pc:docMk/>
              <pc:sldMasterMk cId="2927600130" sldId="2147483648"/>
              <pc:sldLayoutMk cId="3829483519" sldId="2147483650"/>
              <ac:cxnSpMk id="11" creationId="{1C71C81E-5838-4CE2-A293-AF74114FD43F}"/>
            </ac:cxnSpMkLst>
          </pc:cxnChg>
          <pc:cxnChg chg="add del mod">
            <ac:chgData name="Patrick Michl" userId="685404795b2c697c" providerId="LiveId" clId="{275424AB-D331-406A-897F-A39276200AB5}" dt="2022-06-16T11:50:07.482" v="1630" actId="478"/>
            <ac:cxnSpMkLst>
              <pc:docMk/>
              <pc:sldMasterMk cId="2927600130" sldId="2147483648"/>
              <pc:sldLayoutMk cId="3829483519" sldId="2147483650"/>
              <ac:cxnSpMk id="16" creationId="{9A12EC5E-E750-D0E0-37E5-BA321ABF99DD}"/>
            </ac:cxnSpMkLst>
          </pc:cxnChg>
          <pc:cxnChg chg="add mod ord">
            <ac:chgData name="Patrick Michl" userId="685404795b2c697c" providerId="LiveId" clId="{275424AB-D331-406A-897F-A39276200AB5}" dt="2022-06-16T13:47:52.006" v="2797" actId="14100"/>
            <ac:cxnSpMkLst>
              <pc:docMk/>
              <pc:sldMasterMk cId="2927600130" sldId="2147483648"/>
              <pc:sldLayoutMk cId="3829483519" sldId="2147483650"/>
              <ac:cxnSpMk id="37" creationId="{6C776A0A-C5AA-A052-EF80-79A839BB4073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3C372-123D-45B8-ADDB-FBE339991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072CC1-3A90-4390-A1FF-23069EAB5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95A2E-82DD-4675-92FE-855BEBA5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2C6F0-82BE-47C8-812E-D6C5B41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442932-6BF8-416D-9C32-F42D9F9D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804E2-56C4-45B7-97D9-536C9AB4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11B46-AE7A-48DE-98B6-D3DE1197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070E1-3367-41F3-9477-529ACDCA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1DC61-9103-4EDC-BDEB-26507896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7AE6F0-910F-4924-806C-A211C7B8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6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6FB7680-EA04-4E5D-853D-765F563EA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B3B7E2-DED9-496A-930A-9CC1B366B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01C8FB-BA6D-43D4-85AD-CA5549D9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C5032-A579-4A23-9B62-300F94F0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25E710-DE45-47D8-BB92-184105D8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0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D0702EB-7107-4DA2-991D-B96101AF5456}"/>
              </a:ext>
            </a:extLst>
          </p:cNvPr>
          <p:cNvSpPr/>
          <p:nvPr userDrawn="1"/>
        </p:nvSpPr>
        <p:spPr>
          <a:xfrm>
            <a:off x="0" y="6044358"/>
            <a:ext cx="12192000" cy="813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C776A0A-C5AA-A052-EF80-79A839BB4073}"/>
              </a:ext>
            </a:extLst>
          </p:cNvPr>
          <p:cNvCxnSpPr>
            <a:cxnSpLocks/>
          </p:cNvCxnSpPr>
          <p:nvPr userDrawn="1"/>
        </p:nvCxnSpPr>
        <p:spPr>
          <a:xfrm>
            <a:off x="0" y="6457950"/>
            <a:ext cx="5334000" cy="0"/>
          </a:xfrm>
          <a:prstGeom prst="line">
            <a:avLst/>
          </a:prstGeom>
          <a:ln w="177800" cap="flat" cmpd="sng">
            <a:solidFill>
              <a:schemeClr val="bg1"/>
            </a:solidFill>
            <a:prstDash val="solid"/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74584C12-E7AE-4BE8-8A5C-10E32325724B}"/>
              </a:ext>
            </a:extLst>
          </p:cNvPr>
          <p:cNvSpPr txBox="1">
            <a:spLocks/>
          </p:cNvSpPr>
          <p:nvPr userDrawn="1"/>
        </p:nvSpPr>
        <p:spPr>
          <a:xfrm>
            <a:off x="8802435" y="6469501"/>
            <a:ext cx="2044468" cy="32070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patrick.michl@gmail.com</a:t>
            </a:r>
            <a:endParaRPr lang="de-DE" sz="14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428A7440-4EE3-453D-9144-111262254EBF}"/>
              </a:ext>
            </a:extLst>
          </p:cNvPr>
          <p:cNvSpPr txBox="1">
            <a:spLocks/>
          </p:cNvSpPr>
          <p:nvPr userDrawn="1"/>
        </p:nvSpPr>
        <p:spPr>
          <a:xfrm>
            <a:off x="11015280" y="6469417"/>
            <a:ext cx="1100520" cy="307777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2022-06-21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C71C81E-5838-4CE2-A293-AF74114FD43F}"/>
              </a:ext>
            </a:extLst>
          </p:cNvPr>
          <p:cNvCxnSpPr>
            <a:cxnSpLocks/>
          </p:cNvCxnSpPr>
          <p:nvPr userDrawn="1"/>
        </p:nvCxnSpPr>
        <p:spPr>
          <a:xfrm>
            <a:off x="10964929" y="6131961"/>
            <a:ext cx="0" cy="649055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F591C18-406A-A358-0C3C-2E6A9141AE0A}"/>
              </a:ext>
            </a:extLst>
          </p:cNvPr>
          <p:cNvSpPr txBox="1"/>
          <p:nvPr userDrawn="1"/>
        </p:nvSpPr>
        <p:spPr>
          <a:xfrm>
            <a:off x="11015281" y="6168428"/>
            <a:ext cx="1100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Slide </a:t>
            </a:r>
            <a:fld id="{7E5BB5DE-9AC2-4F00-8A0F-6C4188F82B10}" type="slidenum">
              <a:rPr lang="de-DE" sz="1400" i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pPr algn="l"/>
              <a:t>‹Nr.›</a:t>
            </a:fld>
            <a:endParaRPr lang="de-DE" sz="1400" i="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8D7D6A1-959B-0A39-D7A0-D60C6D97611B}"/>
              </a:ext>
            </a:extLst>
          </p:cNvPr>
          <p:cNvSpPr txBox="1"/>
          <p:nvPr userDrawn="1"/>
        </p:nvSpPr>
        <p:spPr>
          <a:xfrm>
            <a:off x="9598711" y="6122261"/>
            <a:ext cx="1298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2000" i="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Spec</a:t>
            </a:r>
            <a:r>
              <a:rPr lang="de-DE" sz="2000" i="0" dirty="0">
                <a:solidFill>
                  <a:srgbClr val="50C8BA"/>
                </a:solidFill>
                <a:latin typeface="+mn-lt"/>
              </a:rPr>
              <a:t>2</a:t>
            </a:r>
            <a:r>
              <a:rPr lang="de-DE" sz="2000" i="0" dirty="0">
                <a:solidFill>
                  <a:schemeClr val="accent6"/>
                </a:solidFill>
                <a:latin typeface="+mn-lt"/>
              </a:rPr>
              <a:t>Vec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7093502-C742-3591-C10C-EAF241525992}"/>
              </a:ext>
            </a:extLst>
          </p:cNvPr>
          <p:cNvGrpSpPr/>
          <p:nvPr userDrawn="1"/>
        </p:nvGrpSpPr>
        <p:grpSpPr>
          <a:xfrm>
            <a:off x="315171" y="6174442"/>
            <a:ext cx="563439" cy="563439"/>
            <a:chOff x="9956796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E945C687-E240-593F-D4E0-BA0ECABEE39D}"/>
                </a:ext>
              </a:extLst>
            </p:cNvPr>
            <p:cNvSpPr/>
            <p:nvPr userDrawn="1"/>
          </p:nvSpPr>
          <p:spPr>
            <a:xfrm>
              <a:off x="9956800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1" name="Kreis: Hohl 19">
              <a:extLst>
                <a:ext uri="{FF2B5EF4-FFF2-40B4-BE49-F238E27FC236}">
                  <a16:creationId xmlns:a16="http://schemas.microsoft.com/office/drawing/2014/main" id="{2FBCE166-7941-F845-E161-B384FE374D5F}"/>
                </a:ext>
              </a:extLst>
            </p:cNvPr>
            <p:cNvSpPr/>
            <p:nvPr/>
          </p:nvSpPr>
          <p:spPr>
            <a:xfrm>
              <a:off x="9956796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E127B04-D66A-43A6-17B6-03D23D60A58E}"/>
              </a:ext>
            </a:extLst>
          </p:cNvPr>
          <p:cNvGrpSpPr/>
          <p:nvPr userDrawn="1"/>
        </p:nvGrpSpPr>
        <p:grpSpPr>
          <a:xfrm>
            <a:off x="1224397" y="6171404"/>
            <a:ext cx="563439" cy="563439"/>
            <a:chOff x="9956796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156F480-90C1-7094-250F-1C3EC5003283}"/>
                </a:ext>
              </a:extLst>
            </p:cNvPr>
            <p:cNvSpPr/>
            <p:nvPr userDrawn="1"/>
          </p:nvSpPr>
          <p:spPr>
            <a:xfrm>
              <a:off x="9956800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9">
              <a:extLst>
                <a:ext uri="{FF2B5EF4-FFF2-40B4-BE49-F238E27FC236}">
                  <a16:creationId xmlns:a16="http://schemas.microsoft.com/office/drawing/2014/main" id="{AD512F0B-CE0F-5BF1-7B1E-1973A913F91E}"/>
                </a:ext>
              </a:extLst>
            </p:cNvPr>
            <p:cNvSpPr/>
            <p:nvPr/>
          </p:nvSpPr>
          <p:spPr>
            <a:xfrm>
              <a:off x="9956796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F4CE30F-90AB-CCC4-0A21-8FA11342BAE0}"/>
              </a:ext>
            </a:extLst>
          </p:cNvPr>
          <p:cNvGrpSpPr/>
          <p:nvPr userDrawn="1"/>
        </p:nvGrpSpPr>
        <p:grpSpPr>
          <a:xfrm>
            <a:off x="3042843" y="6171402"/>
            <a:ext cx="563439" cy="563439"/>
            <a:chOff x="9956796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52CD717-2AE8-ABDD-F700-D907A323A2BA}"/>
                </a:ext>
              </a:extLst>
            </p:cNvPr>
            <p:cNvSpPr/>
            <p:nvPr userDrawn="1"/>
          </p:nvSpPr>
          <p:spPr>
            <a:xfrm>
              <a:off x="9956800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7" name="Kreis: Hohl 19">
              <a:extLst>
                <a:ext uri="{FF2B5EF4-FFF2-40B4-BE49-F238E27FC236}">
                  <a16:creationId xmlns:a16="http://schemas.microsoft.com/office/drawing/2014/main" id="{0EE9247E-CF34-74FC-5C56-7FE6DE47A916}"/>
                </a:ext>
              </a:extLst>
            </p:cNvPr>
            <p:cNvSpPr/>
            <p:nvPr/>
          </p:nvSpPr>
          <p:spPr>
            <a:xfrm>
              <a:off x="9956796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88C71CB-710E-4BFB-3C93-CB106AB68AD2}"/>
              </a:ext>
            </a:extLst>
          </p:cNvPr>
          <p:cNvGrpSpPr/>
          <p:nvPr userDrawn="1"/>
        </p:nvGrpSpPr>
        <p:grpSpPr>
          <a:xfrm>
            <a:off x="3952063" y="6179586"/>
            <a:ext cx="563439" cy="563439"/>
            <a:chOff x="9956796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E0A4ED6-53DE-559D-B1A1-A680E551BFD3}"/>
                </a:ext>
              </a:extLst>
            </p:cNvPr>
            <p:cNvSpPr/>
            <p:nvPr userDrawn="1"/>
          </p:nvSpPr>
          <p:spPr>
            <a:xfrm>
              <a:off x="9956800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53" name="Kreis: Hohl 19">
              <a:extLst>
                <a:ext uri="{FF2B5EF4-FFF2-40B4-BE49-F238E27FC236}">
                  <a16:creationId xmlns:a16="http://schemas.microsoft.com/office/drawing/2014/main" id="{572E1BEA-DFDF-055C-E129-A37913BC3E04}"/>
                </a:ext>
              </a:extLst>
            </p:cNvPr>
            <p:cNvSpPr/>
            <p:nvPr/>
          </p:nvSpPr>
          <p:spPr>
            <a:xfrm>
              <a:off x="9956796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B818C18-4946-E28A-13A0-3ECDC8A77950}"/>
              </a:ext>
            </a:extLst>
          </p:cNvPr>
          <p:cNvGrpSpPr/>
          <p:nvPr userDrawn="1"/>
        </p:nvGrpSpPr>
        <p:grpSpPr>
          <a:xfrm>
            <a:off x="2133621" y="6171402"/>
            <a:ext cx="563439" cy="563439"/>
            <a:chOff x="9956796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D1071C25-7DAF-0FD6-C1F5-6BCC8477FF2B}"/>
                </a:ext>
              </a:extLst>
            </p:cNvPr>
            <p:cNvSpPr/>
            <p:nvPr userDrawn="1"/>
          </p:nvSpPr>
          <p:spPr>
            <a:xfrm>
              <a:off x="9956800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56" name="Kreis: Hohl 19">
              <a:extLst>
                <a:ext uri="{FF2B5EF4-FFF2-40B4-BE49-F238E27FC236}">
                  <a16:creationId xmlns:a16="http://schemas.microsoft.com/office/drawing/2014/main" id="{1EACE74F-E9D5-9CA9-57FB-91FE55627A1A}"/>
                </a:ext>
              </a:extLst>
            </p:cNvPr>
            <p:cNvSpPr/>
            <p:nvPr/>
          </p:nvSpPr>
          <p:spPr>
            <a:xfrm>
              <a:off x="9956796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hteck 57">
            <a:extLst>
              <a:ext uri="{FF2B5EF4-FFF2-40B4-BE49-F238E27FC236}">
                <a16:creationId xmlns:a16="http://schemas.microsoft.com/office/drawing/2014/main" id="{593404B1-AD22-ADFD-FF73-C5B332DBBE9D}"/>
              </a:ext>
            </a:extLst>
          </p:cNvPr>
          <p:cNvSpPr/>
          <p:nvPr userDrawn="1"/>
        </p:nvSpPr>
        <p:spPr>
          <a:xfrm>
            <a:off x="-9526" y="-9526"/>
            <a:ext cx="12211051" cy="638175"/>
          </a:xfrm>
          <a:prstGeom prst="rect">
            <a:avLst/>
          </a:prstGeom>
          <a:solidFill>
            <a:srgbClr val="32373C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48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0CAF3-7C1B-450E-B700-258F3E6E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DCA3FB-CF0F-440F-B1A1-21880895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E3F02-A47E-4B45-9752-29B3ABEB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70933-984C-4354-8354-7499CDF7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4D1F1-E7EF-4EF6-9AAD-C65CD82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0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2C2AA-57A5-4F9C-A416-769BB2C3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3ED35-DAAC-4AD9-9982-2F609F4F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CBDDDE-5F3A-4F41-9B86-0CC9F2B33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F1FF0A-A5EF-4E0D-9416-4450A065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5AE2EA-92B1-43E0-9D99-B73385D3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EBFD2-9A13-4317-8A0F-FAD47FDC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3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B52E-C04E-49F4-BEAB-848D1A9E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6A98F6-1B11-4987-A75F-FC28722D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02FC96-D328-4122-B8D4-5A408EFEB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E8B601-6CB9-4B76-B1DD-8E8B99BD3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E4B829-329B-4E73-BAE4-F499409A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5267B5-7F1B-4414-A57B-D515F024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12DCCA-B263-497E-A699-8D96D4BD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81365C-ABB0-4FAC-983E-96B5FB47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3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3586-BF12-4D13-BFD0-B37755A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8C8BD-831D-4EEE-A272-3A2287C2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3FE8CF-AD4D-44E7-9474-7347137B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67C9A1-DC18-465B-8968-CFCF82FE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5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41BC4-B37B-44E5-9ED0-4AA24E8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AB4B0-85F8-4A2D-A491-2CAD2FD0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90E12-14CE-4440-B2E9-28DB6B2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95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5E55-A3A2-43F0-8495-289EB0DB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03FF2-799F-4BDC-8DF4-0F9B0D86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C86E2-5783-44A2-AB4A-19BD793F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98FF2D-B2B7-4317-9C46-8AB85D53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229AD-A2B7-4948-9EDA-5DF051E8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13ACBD-8CA9-40CD-87AE-F9214926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8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0AF27-EF06-43F7-8BF3-6DD1E65E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DA05BD-8768-4F3D-9671-6B90EEAB7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11823E-4AEC-4BE9-ABA5-0A6F95B7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A7A03-2853-4ED1-8D91-DC6345FE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B0B293-4E17-45DE-A05C-6600EBBC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3AD994-CB9B-4D45-A7F7-CF559739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9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FC56E-7922-4955-B872-C2F9A212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B235C-216A-49DD-8DE7-C0FB1DF5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EB9F8-8B81-4A9E-8A89-E9E08897B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16A32-07F1-47B4-AEAB-40C6448B03F2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5C25B-5C45-48F3-BC1B-BC31B0F4E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6E05E8-3C10-4D3F-AC97-31040D8D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0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22522CA9-F907-8C13-B702-4766F39CEE97}"/>
              </a:ext>
            </a:extLst>
          </p:cNvPr>
          <p:cNvSpPr/>
          <p:nvPr/>
        </p:nvSpPr>
        <p:spPr>
          <a:xfrm>
            <a:off x="1" y="0"/>
            <a:ext cx="12192000" cy="4244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44B64D-FA87-4E3B-9A58-DF21ABD78288}"/>
              </a:ext>
            </a:extLst>
          </p:cNvPr>
          <p:cNvSpPr/>
          <p:nvPr/>
        </p:nvSpPr>
        <p:spPr>
          <a:xfrm>
            <a:off x="1511303" y="5650781"/>
            <a:ext cx="610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Patrick Michl &lt;patrick.michl@gmail.com&gt;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666266"/>
            <a:ext cx="6801321" cy="1098241"/>
          </a:xfrm>
        </p:spPr>
        <p:txBody>
          <a:bodyPr anchor="ctr">
            <a:normAutofit/>
          </a:bodyPr>
          <a:lstStyle/>
          <a:p>
            <a:pPr algn="r"/>
            <a:r>
              <a:rPr lang="de-DE" sz="6200" dirty="0">
                <a:solidFill>
                  <a:schemeClr val="accent5">
                    <a:lumMod val="75000"/>
                  </a:schemeClr>
                </a:solidFill>
              </a:rPr>
              <a:t>Spec</a:t>
            </a:r>
            <a:r>
              <a:rPr lang="de-DE" sz="6200" dirty="0">
                <a:solidFill>
                  <a:srgbClr val="50C8BA"/>
                </a:solidFill>
              </a:rPr>
              <a:t>2</a:t>
            </a:r>
            <a:r>
              <a:rPr lang="de-DE" sz="6200" dirty="0">
                <a:solidFill>
                  <a:schemeClr val="accent6"/>
                </a:solidFill>
              </a:rPr>
              <a:t>Vec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590850"/>
            <a:ext cx="4104072" cy="1239643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Energy </a:t>
            </a:r>
            <a:r>
              <a:rPr lang="de-DE" dirty="0" err="1"/>
              <a:t>based</a:t>
            </a:r>
            <a:r>
              <a:rPr lang="de-DE" dirty="0"/>
              <a:t> non-linear </a:t>
            </a:r>
            <a:r>
              <a:rPr lang="de-DE" dirty="0" err="1"/>
              <a:t>Calibration</a:t>
            </a:r>
            <a:r>
              <a:rPr lang="de-DE" dirty="0"/>
              <a:t> in NIRS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650781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2022-06-21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A978B8F-8400-3752-92B0-0A75D0BF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CCAB2FE-2EB0-10B4-F716-BA71B9C9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051" y="1167225"/>
            <a:ext cx="8655134" cy="42337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3D8739F-1746-98D7-FA54-E77786124AA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15F7B7FB-1DCA-003C-35F2-3C52E631EBD5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42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2: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Geometrical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Calculate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partial derivatives: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01697AA-4171-89AA-224D-73AF954012A6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17122490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2: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Geometrical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Calculate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partial derivatives: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783C185F-3E93-55A1-7B2B-AC272E55999F}"/>
              </a:ext>
            </a:extLst>
          </p:cNvPr>
          <p:cNvSpPr txBox="1">
            <a:spLocks/>
          </p:cNvSpPr>
          <p:nvPr/>
        </p:nvSpPr>
        <p:spPr>
          <a:xfrm>
            <a:off x="3604921" y="1346041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generalization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non-</a:t>
            </a:r>
            <a:r>
              <a:rPr lang="de-DE" sz="1600" b="1" dirty="0" err="1">
                <a:solidFill>
                  <a:schemeClr val="tx1"/>
                </a:solidFill>
              </a:rPr>
              <a:t>linearity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partial derivative </a:t>
            </a:r>
            <a:r>
              <a:rPr lang="de-DE" sz="1400" dirty="0" err="1">
                <a:solidFill>
                  <a:schemeClr val="tx1"/>
                </a:solidFill>
              </a:rPr>
              <a:t>can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integrated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over</a:t>
            </a:r>
            <a:r>
              <a:rPr lang="de-DE" sz="1400" dirty="0">
                <a:solidFill>
                  <a:schemeClr val="tx1"/>
                </a:solidFill>
              </a:rPr>
              <a:t> an </a:t>
            </a:r>
            <a:r>
              <a:rPr lang="de-DE" sz="1400" dirty="0" err="1">
                <a:solidFill>
                  <a:schemeClr val="tx1"/>
                </a:solidFill>
              </a:rPr>
              <a:t>underlying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manifold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01697AA-4171-89AA-224D-73AF954012A6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139E0078-80F9-CFD3-1837-1AE5F12135FC}"/>
              </a:ext>
            </a:extLst>
          </p:cNvPr>
          <p:cNvCxnSpPr>
            <a:cxnSpLocks/>
            <a:stCxn id="23" idx="0"/>
            <a:endCxn id="24" idx="1"/>
          </p:cNvCxnSpPr>
          <p:nvPr/>
        </p:nvCxnSpPr>
        <p:spPr>
          <a:xfrm rot="5400000" flipH="1" flipV="1">
            <a:off x="3128493" y="2306030"/>
            <a:ext cx="389420" cy="563435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770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6D18E0A0-3BCA-E82D-C3D1-94386A5B3550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Differential </a:t>
            </a:r>
            <a:r>
              <a:rPr lang="de-DE" sz="4000" b="1" dirty="0" err="1">
                <a:solidFill>
                  <a:schemeClr val="tx1"/>
                </a:solidFill>
              </a:rPr>
              <a:t>Geometric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feature </a:t>
            </a:r>
            <a:r>
              <a:rPr lang="de-DE" sz="4000" dirty="0" err="1">
                <a:solidFill>
                  <a:schemeClr val="tx1"/>
                </a:solidFill>
              </a:rPr>
              <a:t>selection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for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i="1" dirty="0" err="1">
                <a:solidFill>
                  <a:schemeClr val="tx1"/>
                </a:solidFill>
              </a:rPr>
              <a:t>Principal</a:t>
            </a:r>
            <a:r>
              <a:rPr lang="de-DE" sz="4000" i="1" dirty="0">
                <a:solidFill>
                  <a:schemeClr val="tx1"/>
                </a:solidFill>
              </a:rPr>
              <a:t> </a:t>
            </a:r>
            <a:r>
              <a:rPr lang="de-DE" sz="4000" i="1" dirty="0" err="1">
                <a:solidFill>
                  <a:schemeClr val="tx1"/>
                </a:solidFill>
              </a:rPr>
              <a:t>Manifolds</a:t>
            </a:r>
            <a:endParaRPr lang="de-DE" sz="4000" i="1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070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</p:spTree>
    <p:extLst>
      <p:ext uri="{BB962C8B-B14F-4D97-AF65-F5344CB8AC3E}">
        <p14:creationId xmlns:p14="http://schemas.microsoft.com/office/powerpoint/2010/main" val="15203441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1: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Analytical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016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1: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Analytical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962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1: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Analytical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57">
                <a:extLst>
                  <a:ext uri="{FF2B5EF4-FFF2-40B4-BE49-F238E27FC236}">
                    <a16:creationId xmlns:a16="http://schemas.microsoft.com/office/drawing/2014/main" id="{8E406859-EE1A-4DD1-4CF8-A8541DB5D5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5136" y="1346041"/>
                <a:ext cx="2094456" cy="2093992"/>
              </a:xfrm>
              <a:prstGeom prst="rect">
                <a:avLst/>
              </a:prstGeom>
              <a:solidFill>
                <a:srgbClr val="FFD5D5"/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Not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Computable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!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Individual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outcomes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 err="1">
                    <a:solidFill>
                      <a:schemeClr val="tx1"/>
                    </a:solidFill>
                  </a:rPr>
                  <a:t>are</a:t>
                </a:r>
                <a:r>
                  <a:rPr lang="de-DE" sz="1400" dirty="0">
                    <a:solidFill>
                      <a:schemeClr val="tx1"/>
                    </a:solidFill>
                  </a:rPr>
                  <a:t> 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be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computed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by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Gibbs Sampling</a:t>
                </a:r>
              </a:p>
            </p:txBody>
          </p:sp>
        </mc:Choice>
        <mc:Fallback xmlns="">
          <p:sp>
            <p:nvSpPr>
              <p:cNvPr id="25" name="Textplatzhalter 57">
                <a:extLst>
                  <a:ext uri="{FF2B5EF4-FFF2-40B4-BE49-F238E27FC236}">
                    <a16:creationId xmlns:a16="http://schemas.microsoft.com/office/drawing/2014/main" id="{8E406859-EE1A-4DD1-4CF8-A8541DB5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136" y="1346041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9F7B93F1-18BE-75BF-14B5-F04C4DE17DE0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4135849" y="3440033"/>
            <a:ext cx="386515" cy="389420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837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</p:spTree>
    <p:extLst>
      <p:ext uri="{BB962C8B-B14F-4D97-AF65-F5344CB8AC3E}">
        <p14:creationId xmlns:p14="http://schemas.microsoft.com/office/powerpoint/2010/main" val="2749300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4" y="1366545"/>
            <a:ext cx="6181825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2: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Monte Carlo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Approximate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964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4" y="1366545"/>
            <a:ext cx="6181825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2: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Monte Carlo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Approximate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6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CCAB2FE-2EB0-10B4-F716-BA71B9C9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051" y="1167225"/>
            <a:ext cx="8655134" cy="42337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3D8739F-1746-98D7-FA54-E77786124AA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15F7B7FB-1DCA-003C-35F2-3C52E631EBD5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" name="Textplatzhalter 57">
            <a:extLst>
              <a:ext uri="{FF2B5EF4-FFF2-40B4-BE49-F238E27FC236}">
                <a16:creationId xmlns:a16="http://schemas.microsoft.com/office/drawing/2014/main" id="{A114B28F-23CC-CC0F-3611-A0CF2E79DD3B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145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</a:t>
            </a:r>
            <a:r>
              <a:rPr lang="de-DE" sz="1600" b="1" dirty="0" err="1">
                <a:solidFill>
                  <a:schemeClr val="tx1"/>
                </a:solidFill>
              </a:rPr>
              <a:t>Curve</a:t>
            </a:r>
            <a:r>
              <a:rPr lang="de-DE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Curve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4" y="1366545"/>
            <a:ext cx="6181825" cy="37333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EEA0619-CEEF-043E-CAB1-35CB41B7381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(non-linear)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9ACA4BB7-7E8E-F57E-C4EE-1466D17EE676}"/>
              </a:ext>
            </a:extLst>
          </p:cNvPr>
          <p:cNvSpPr txBox="1">
            <a:spLocks/>
          </p:cNvSpPr>
          <p:nvPr/>
        </p:nvSpPr>
        <p:spPr>
          <a:xfrm>
            <a:off x="2041393" y="2782457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2: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Monte Carlo Integration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Approximate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partial derivatives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along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curve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DBC92F4B-6023-D89D-839C-27DC9CC90C16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92076" y="3480136"/>
            <a:ext cx="368916" cy="329717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144A7B4-0524-CE2E-C466-296FB7D08044}"/>
              </a:ext>
            </a:extLst>
          </p:cNvPr>
          <p:cNvSpPr txBox="1">
            <a:spLocks/>
          </p:cNvSpPr>
          <p:nvPr/>
        </p:nvSpPr>
        <p:spPr>
          <a:xfrm>
            <a:off x="3498704" y="1361751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empirical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means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converge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towards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integrals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under</a:t>
            </a:r>
            <a:r>
              <a:rPr lang="de-DE" sz="1400" dirty="0">
                <a:solidFill>
                  <a:schemeClr val="tx1"/>
                </a:solidFill>
              </a:rPr>
              <a:t> mild </a:t>
            </a:r>
            <a:r>
              <a:rPr lang="de-DE" sz="1400" dirty="0" err="1">
                <a:solidFill>
                  <a:schemeClr val="tx1"/>
                </a:solidFill>
              </a:rPr>
              <a:t>conditions</a:t>
            </a:r>
            <a:endParaRPr lang="de-DE" sz="1400" b="1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A5B07032-52DB-B914-C601-11EFAF6A921D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4135849" y="3455743"/>
            <a:ext cx="410083" cy="373710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3751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0760B7F5-50BB-E5D2-0C7A-853A2FEA475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can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be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concluded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about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non-linear feature </a:t>
            </a:r>
            <a:r>
              <a:rPr lang="de-DE" sz="4000" b="1" dirty="0" err="1">
                <a:solidFill>
                  <a:schemeClr val="tx1"/>
                </a:solidFill>
              </a:rPr>
              <a:t>selection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79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2D74B71-4AF7-1B5A-811E-967E31840EA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C93640E8-D13F-F739-C8C4-2F2D33799078}"/>
              </a:ext>
            </a:extLst>
          </p:cNvPr>
          <p:cNvSpPr txBox="1">
            <a:spLocks/>
          </p:cNvSpPr>
          <p:nvPr/>
        </p:nvSpPr>
        <p:spPr>
          <a:xfrm>
            <a:off x="1119092" y="2228866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models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works</a:t>
            </a:r>
            <a:r>
              <a:rPr lang="de-DE" sz="14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2268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2D74B71-4AF7-1B5A-811E-967E31840EA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614BE3C0-842D-69A4-CC2C-25154E16516C}"/>
              </a:ext>
            </a:extLst>
          </p:cNvPr>
          <p:cNvSpPr txBox="1">
            <a:spLocks/>
          </p:cNvSpPr>
          <p:nvPr/>
        </p:nvSpPr>
        <p:spPr>
          <a:xfrm>
            <a:off x="1119092" y="2228866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models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works</a:t>
            </a:r>
            <a:r>
              <a:rPr lang="de-DE" sz="1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748BD262-389A-DA7B-0AAD-090041656D4B}"/>
              </a:ext>
            </a:extLst>
          </p:cNvPr>
          <p:cNvSpPr txBox="1">
            <a:spLocks/>
          </p:cNvSpPr>
          <p:nvPr/>
        </p:nvSpPr>
        <p:spPr>
          <a:xfrm>
            <a:off x="4198768" y="160838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Sufficiency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higher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accuracy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number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D9DA9B31-7992-B2AE-8234-B06C1D15A2F7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213548" y="2655381"/>
            <a:ext cx="985220" cy="62048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208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2D74B71-4AF7-1B5A-811E-967E31840EA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614BE3C0-842D-69A4-CC2C-25154E16516C}"/>
              </a:ext>
            </a:extLst>
          </p:cNvPr>
          <p:cNvSpPr txBox="1">
            <a:spLocks/>
          </p:cNvSpPr>
          <p:nvPr/>
        </p:nvSpPr>
        <p:spPr>
          <a:xfrm>
            <a:off x="1119092" y="2228866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models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works</a:t>
            </a:r>
            <a:r>
              <a:rPr lang="de-DE" sz="1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D9DA9B31-7992-B2AE-8234-B06C1D15A2F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213548" y="2655381"/>
            <a:ext cx="985220" cy="62048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E96EDB4-A1AB-0799-4427-F7C12510B982}"/>
              </a:ext>
            </a:extLst>
          </p:cNvPr>
          <p:cNvSpPr txBox="1">
            <a:spLocks/>
          </p:cNvSpPr>
          <p:nvPr/>
        </p:nvSpPr>
        <p:spPr>
          <a:xfrm>
            <a:off x="7175047" y="967362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Improves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Parallel </a:t>
            </a:r>
            <a:r>
              <a:rPr lang="de-DE" sz="1600" b="1" dirty="0" err="1">
                <a:solidFill>
                  <a:schemeClr val="tx1"/>
                </a:solidFill>
              </a:rPr>
              <a:t>Measures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diffraction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grating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557251BB-9094-875F-6986-7D363B0D8BD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6293224" y="2014358"/>
            <a:ext cx="881823" cy="641023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5B65935B-3DA0-4684-C74F-16B175ED1D3D}"/>
              </a:ext>
            </a:extLst>
          </p:cNvPr>
          <p:cNvSpPr txBox="1">
            <a:spLocks/>
          </p:cNvSpPr>
          <p:nvPr/>
        </p:nvSpPr>
        <p:spPr>
          <a:xfrm>
            <a:off x="4198768" y="160838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Sufficiency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higher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accuracy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number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388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2D74B71-4AF7-1B5A-811E-967E31840EA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614BE3C0-842D-69A4-CC2C-25154E16516C}"/>
              </a:ext>
            </a:extLst>
          </p:cNvPr>
          <p:cNvSpPr txBox="1">
            <a:spLocks/>
          </p:cNvSpPr>
          <p:nvPr/>
        </p:nvSpPr>
        <p:spPr>
          <a:xfrm>
            <a:off x="1119092" y="2228866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models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works</a:t>
            </a:r>
            <a:r>
              <a:rPr lang="de-DE" sz="1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D9DA9B31-7992-B2AE-8234-B06C1D15A2F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213548" y="2655381"/>
            <a:ext cx="985220" cy="62048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E96EDB4-A1AB-0799-4427-F7C12510B982}"/>
              </a:ext>
            </a:extLst>
          </p:cNvPr>
          <p:cNvSpPr txBox="1">
            <a:spLocks/>
          </p:cNvSpPr>
          <p:nvPr/>
        </p:nvSpPr>
        <p:spPr>
          <a:xfrm>
            <a:off x="7175047" y="967362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Improves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Parallel </a:t>
            </a:r>
            <a:r>
              <a:rPr lang="de-DE" sz="1600" b="1" dirty="0" err="1">
                <a:solidFill>
                  <a:schemeClr val="tx1"/>
                </a:solidFill>
              </a:rPr>
              <a:t>Measures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diffraction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grating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557251BB-9094-875F-6986-7D363B0D8BD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6293224" y="2014358"/>
            <a:ext cx="881823" cy="641023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5B65935B-3DA0-4684-C74F-16B175ED1D3D}"/>
              </a:ext>
            </a:extLst>
          </p:cNvPr>
          <p:cNvSpPr txBox="1">
            <a:spLocks/>
          </p:cNvSpPr>
          <p:nvPr/>
        </p:nvSpPr>
        <p:spPr>
          <a:xfrm>
            <a:off x="4198768" y="160838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Sufficiency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higher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accuracy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number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8A23A3F7-7A36-22D7-CA62-423B10219ABB}"/>
              </a:ext>
            </a:extLst>
          </p:cNvPr>
          <p:cNvSpPr txBox="1">
            <a:spLocks/>
          </p:cNvSpPr>
          <p:nvPr/>
        </p:nvSpPr>
        <p:spPr>
          <a:xfrm>
            <a:off x="4497836" y="3075542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Efficiency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fewer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spectal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accuracy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A83E5240-D450-DF20-3994-055A0F4A262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3213548" y="3275862"/>
            <a:ext cx="1284288" cy="8466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70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2D74B71-4AF7-1B5A-811E-967E31840EA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614BE3C0-842D-69A4-CC2C-25154E16516C}"/>
              </a:ext>
            </a:extLst>
          </p:cNvPr>
          <p:cNvSpPr txBox="1">
            <a:spLocks/>
          </p:cNvSpPr>
          <p:nvPr/>
        </p:nvSpPr>
        <p:spPr>
          <a:xfrm>
            <a:off x="1119092" y="2228866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models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works</a:t>
            </a:r>
            <a:r>
              <a:rPr lang="de-DE" sz="1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D9DA9B31-7992-B2AE-8234-B06C1D15A2F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3213548" y="2655381"/>
            <a:ext cx="985220" cy="62048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E96EDB4-A1AB-0799-4427-F7C12510B982}"/>
              </a:ext>
            </a:extLst>
          </p:cNvPr>
          <p:cNvSpPr txBox="1">
            <a:spLocks/>
          </p:cNvSpPr>
          <p:nvPr/>
        </p:nvSpPr>
        <p:spPr>
          <a:xfrm>
            <a:off x="7175047" y="967362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Improves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Parallel </a:t>
            </a:r>
            <a:r>
              <a:rPr lang="de-DE" sz="1600" b="1" dirty="0" err="1">
                <a:solidFill>
                  <a:schemeClr val="tx1"/>
                </a:solidFill>
              </a:rPr>
              <a:t>Measures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diffraction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grating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557251BB-9094-875F-6986-7D363B0D8BD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6293224" y="2014358"/>
            <a:ext cx="881823" cy="641023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5B65935B-3DA0-4684-C74F-16B175ED1D3D}"/>
              </a:ext>
            </a:extLst>
          </p:cNvPr>
          <p:cNvSpPr txBox="1">
            <a:spLocks/>
          </p:cNvSpPr>
          <p:nvPr/>
        </p:nvSpPr>
        <p:spPr>
          <a:xfrm>
            <a:off x="4198768" y="160838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Sufficiency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higher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accuracy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number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8A23A3F7-7A36-22D7-CA62-423B10219ABB}"/>
              </a:ext>
            </a:extLst>
          </p:cNvPr>
          <p:cNvSpPr txBox="1">
            <a:spLocks/>
          </p:cNvSpPr>
          <p:nvPr/>
        </p:nvSpPr>
        <p:spPr>
          <a:xfrm>
            <a:off x="4497836" y="3075542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Efficiency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fewer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spectal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same </a:t>
            </a:r>
            <a:r>
              <a:rPr lang="de-DE" sz="1400" dirty="0" err="1">
                <a:solidFill>
                  <a:schemeClr val="tx1"/>
                </a:solidFill>
              </a:rPr>
              <a:t>accuracy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A83E5240-D450-DF20-3994-055A0F4A262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3213548" y="3275862"/>
            <a:ext cx="1284288" cy="84667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18D2174B-3E5A-2143-D0BE-105F85EBC00F}"/>
              </a:ext>
            </a:extLst>
          </p:cNvPr>
          <p:cNvSpPr txBox="1">
            <a:spLocks/>
          </p:cNvSpPr>
          <p:nvPr/>
        </p:nvSpPr>
        <p:spPr>
          <a:xfrm>
            <a:off x="7487703" y="3275862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Accelerates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Sequential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Measures</a:t>
            </a:r>
            <a:endParaRPr lang="de-DE" sz="1600" b="1" dirty="0">
              <a:solidFill>
                <a:schemeClr val="tx1"/>
              </a:solidFill>
            </a:endParaRPr>
          </a:p>
        </p:txBody>
      </p: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4E0B37C3-1691-8E42-2E60-52DB56139749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6592292" y="4122538"/>
            <a:ext cx="895411" cy="20032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378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ED3839C7-4FB5-BD56-0B62-E4E3AB484DB0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Part 5</a:t>
            </a:r>
          </a:p>
          <a:p>
            <a:pPr algn="ctr">
              <a:spcAft>
                <a:spcPts val="1200"/>
              </a:spcAft>
            </a:pPr>
            <a:r>
              <a:rPr lang="de-DE" sz="4000" b="1" dirty="0" err="1">
                <a:solidFill>
                  <a:schemeClr val="tx1"/>
                </a:solidFill>
              </a:rPr>
              <a:t>Bayesian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dirty="0">
                <a:solidFill>
                  <a:schemeClr val="tx1"/>
                </a:solidFill>
              </a:rPr>
              <a:t>sample </a:t>
            </a:r>
            <a:r>
              <a:rPr lang="de-DE" sz="4000" dirty="0" err="1">
                <a:solidFill>
                  <a:schemeClr val="tx1"/>
                </a:solidFill>
              </a:rPr>
              <a:t>selection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3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35575368-1185-BCB9-2479-956456CE656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Bayesian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Experimental Design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561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CCBEE21-F665-20E4-1790-F4D20E8DD31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Bayesian</a:t>
            </a:r>
            <a:r>
              <a:rPr lang="de-DE" sz="1800" dirty="0">
                <a:solidFill>
                  <a:schemeClr val="bg1"/>
                </a:solidFill>
              </a:rPr>
              <a:t> Experimental Design</a:t>
            </a: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85EB310E-0344-FEBE-A573-AEAF1214C87B}"/>
              </a:ext>
            </a:extLst>
          </p:cNvPr>
          <p:cNvSpPr txBox="1">
            <a:spLocks/>
          </p:cNvSpPr>
          <p:nvPr/>
        </p:nvSpPr>
        <p:spPr>
          <a:xfrm>
            <a:off x="385667" y="1028716"/>
            <a:ext cx="2094456" cy="2093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Initial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calibration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60B720EB-BD29-A0B5-9A24-34511943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77FEA8-4CE1-06B5-23AE-582B6B2D4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051" y="1167225"/>
            <a:ext cx="8655134" cy="423371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C0F8F96-FC00-EDB8-DB04-62E5AA37281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A8D4B801-B590-8F42-DDA4-0BA027FD288A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2" name="Textplatzhalter 57">
            <a:extLst>
              <a:ext uri="{FF2B5EF4-FFF2-40B4-BE49-F238E27FC236}">
                <a16:creationId xmlns:a16="http://schemas.microsoft.com/office/drawing/2014/main" id="{107FB994-B63F-C53D-004C-D5AAB63A5C7E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9C18C7B5-7712-605B-3C14-ECFA55B3C459}"/>
              </a:ext>
            </a:extLst>
          </p:cNvPr>
          <p:cNvSpPr txBox="1">
            <a:spLocks/>
          </p:cNvSpPr>
          <p:nvPr/>
        </p:nvSpPr>
        <p:spPr>
          <a:xfrm>
            <a:off x="385792" y="2237086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Atomic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Lines</a:t>
            </a:r>
          </a:p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Eigenstates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have </a:t>
            </a:r>
            <a:r>
              <a:rPr lang="de-DE" sz="1400" dirty="0" err="1">
                <a:solidFill>
                  <a:schemeClr val="tx1"/>
                </a:solidFill>
              </a:rPr>
              <a:t>transitions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</a:t>
            </a:r>
            <a:r>
              <a:rPr lang="de-DE" sz="1400" dirty="0" err="1">
                <a:solidFill>
                  <a:schemeClr val="tx1"/>
                </a:solidFill>
              </a:rPr>
              <a:t>typical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10nm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750nm</a:t>
            </a:r>
          </a:p>
        </p:txBody>
      </p:sp>
    </p:spTree>
    <p:extLst>
      <p:ext uri="{BB962C8B-B14F-4D97-AF65-F5344CB8AC3E}">
        <p14:creationId xmlns:p14="http://schemas.microsoft.com/office/powerpoint/2010/main" val="35167614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CCBEE21-F665-20E4-1790-F4D20E8DD31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Bayesian</a:t>
            </a:r>
            <a:r>
              <a:rPr lang="de-DE" sz="1800" dirty="0">
                <a:solidFill>
                  <a:schemeClr val="bg1"/>
                </a:solidFill>
              </a:rPr>
              <a:t> Experimental Design</a:t>
            </a: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85EB310E-0344-FEBE-A573-AEAF1214C87B}"/>
              </a:ext>
            </a:extLst>
          </p:cNvPr>
          <p:cNvSpPr txBox="1">
            <a:spLocks/>
          </p:cNvSpPr>
          <p:nvPr/>
        </p:nvSpPr>
        <p:spPr>
          <a:xfrm>
            <a:off x="385667" y="1028716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Initial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calibration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16357C7-4B29-15C6-7557-4E9823C9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EBA679B6-48C7-ECA4-D086-65D0059B3D2F}"/>
              </a:ext>
            </a:extLst>
          </p:cNvPr>
          <p:cNvSpPr txBox="1">
            <a:spLocks/>
          </p:cNvSpPr>
          <p:nvPr/>
        </p:nvSpPr>
        <p:spPr>
          <a:xfrm>
            <a:off x="793520" y="1789962"/>
            <a:ext cx="2094456" cy="2093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Determine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confidence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within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validation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600" dirty="0" err="1">
                <a:solidFill>
                  <a:schemeClr val="tx1"/>
                </a:solidFill>
              </a:rPr>
              <a:t>using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quantile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loss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046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CCBEE21-F665-20E4-1790-F4D20E8DD31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Bayesian</a:t>
            </a:r>
            <a:r>
              <a:rPr lang="de-DE" sz="1800" dirty="0">
                <a:solidFill>
                  <a:schemeClr val="bg1"/>
                </a:solidFill>
              </a:rPr>
              <a:t> Experimental Design</a:t>
            </a: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85EB310E-0344-FEBE-A573-AEAF1214C87B}"/>
              </a:ext>
            </a:extLst>
          </p:cNvPr>
          <p:cNvSpPr txBox="1">
            <a:spLocks/>
          </p:cNvSpPr>
          <p:nvPr/>
        </p:nvSpPr>
        <p:spPr>
          <a:xfrm>
            <a:off x="385667" y="1028716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Initial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calibration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16357C7-4B29-15C6-7557-4E9823C9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EBA679B6-48C7-ECA4-D086-65D0059B3D2F}"/>
              </a:ext>
            </a:extLst>
          </p:cNvPr>
          <p:cNvSpPr txBox="1">
            <a:spLocks/>
          </p:cNvSpPr>
          <p:nvPr/>
        </p:nvSpPr>
        <p:spPr>
          <a:xfrm>
            <a:off x="793520" y="1789962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Determine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confidence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within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validation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600" dirty="0" err="1">
                <a:solidFill>
                  <a:schemeClr val="tx1"/>
                </a:solidFill>
              </a:rPr>
              <a:t>using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quantile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loss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C2929442-11C3-526A-60C8-23D68DF24EB0}"/>
              </a:ext>
            </a:extLst>
          </p:cNvPr>
          <p:cNvSpPr txBox="1">
            <a:spLocks/>
          </p:cNvSpPr>
          <p:nvPr/>
        </p:nvSpPr>
        <p:spPr>
          <a:xfrm>
            <a:off x="566350" y="2322189"/>
            <a:ext cx="2094456" cy="2093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Backpropagate </a:t>
            </a:r>
            <a:r>
              <a:rPr lang="de-DE" sz="1600" b="1" dirty="0" err="1">
                <a:solidFill>
                  <a:schemeClr val="tx1"/>
                </a:solidFill>
              </a:rPr>
              <a:t>uncertainty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features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600" dirty="0" err="1">
                <a:solidFill>
                  <a:schemeClr val="tx1"/>
                </a:solidFill>
              </a:rPr>
              <a:t>using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quantile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loss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and non-linear feature </a:t>
            </a:r>
            <a:r>
              <a:rPr lang="de-DE" sz="1600" dirty="0" err="1">
                <a:solidFill>
                  <a:schemeClr val="tx1"/>
                </a:solidFill>
              </a:rPr>
              <a:t>selection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83399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CCBEE21-F665-20E4-1790-F4D20E8DD31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Bayesian</a:t>
            </a:r>
            <a:r>
              <a:rPr lang="de-DE" sz="1800" dirty="0">
                <a:solidFill>
                  <a:schemeClr val="bg1"/>
                </a:solidFill>
              </a:rPr>
              <a:t> Experimental Design</a:t>
            </a: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85EB310E-0344-FEBE-A573-AEAF1214C87B}"/>
              </a:ext>
            </a:extLst>
          </p:cNvPr>
          <p:cNvSpPr txBox="1">
            <a:spLocks/>
          </p:cNvSpPr>
          <p:nvPr/>
        </p:nvSpPr>
        <p:spPr>
          <a:xfrm>
            <a:off x="385667" y="1028716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Initial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calibration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16357C7-4B29-15C6-7557-4E9823C9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EBA679B6-48C7-ECA4-D086-65D0059B3D2F}"/>
              </a:ext>
            </a:extLst>
          </p:cNvPr>
          <p:cNvSpPr txBox="1">
            <a:spLocks/>
          </p:cNvSpPr>
          <p:nvPr/>
        </p:nvSpPr>
        <p:spPr>
          <a:xfrm>
            <a:off x="793520" y="1789962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Determine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confidence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within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validation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600" dirty="0" err="1">
                <a:solidFill>
                  <a:schemeClr val="tx1"/>
                </a:solidFill>
              </a:rPr>
              <a:t>using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quantile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loss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C2929442-11C3-526A-60C8-23D68DF24EB0}"/>
              </a:ext>
            </a:extLst>
          </p:cNvPr>
          <p:cNvSpPr txBox="1">
            <a:spLocks/>
          </p:cNvSpPr>
          <p:nvPr/>
        </p:nvSpPr>
        <p:spPr>
          <a:xfrm>
            <a:off x="566350" y="2322189"/>
            <a:ext cx="2094456" cy="209399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Backpropagate </a:t>
            </a:r>
            <a:r>
              <a:rPr lang="de-DE" sz="1600" b="1" dirty="0" err="1">
                <a:solidFill>
                  <a:schemeClr val="tx1"/>
                </a:solidFill>
              </a:rPr>
              <a:t>uncertainty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features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600" dirty="0" err="1">
                <a:solidFill>
                  <a:schemeClr val="tx1"/>
                </a:solidFill>
              </a:rPr>
              <a:t>using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quantile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loss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and non-linear feature </a:t>
            </a:r>
            <a:r>
              <a:rPr lang="de-DE" sz="1600" dirty="0" err="1">
                <a:solidFill>
                  <a:schemeClr val="tx1"/>
                </a:solidFill>
              </a:rPr>
              <a:t>selection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46CEC493-62DB-C508-7D40-03D391C08E13}"/>
              </a:ext>
            </a:extLst>
          </p:cNvPr>
          <p:cNvSpPr txBox="1">
            <a:spLocks/>
          </p:cNvSpPr>
          <p:nvPr/>
        </p:nvSpPr>
        <p:spPr>
          <a:xfrm>
            <a:off x="770325" y="2779777"/>
            <a:ext cx="2094456" cy="2093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Add </a:t>
            </a:r>
            <a:r>
              <a:rPr lang="de-DE" sz="1600" b="1" dirty="0" err="1">
                <a:solidFill>
                  <a:schemeClr val="tx1"/>
                </a:solidFill>
              </a:rPr>
              <a:t>calibration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with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distinct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features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8802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35575368-1185-BCB9-2479-956456CE656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Conclusions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about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b="1" dirty="0" err="1">
                <a:solidFill>
                  <a:schemeClr val="tx1"/>
                </a:solidFill>
              </a:rPr>
              <a:t>Bayesian</a:t>
            </a:r>
            <a:r>
              <a:rPr lang="de-DE" sz="4000" dirty="0">
                <a:solidFill>
                  <a:schemeClr val="tx1"/>
                </a:solidFill>
              </a:rPr>
              <a:t> sample </a:t>
            </a:r>
            <a:r>
              <a:rPr lang="de-DE" sz="4000" dirty="0" err="1">
                <a:solidFill>
                  <a:schemeClr val="tx1"/>
                </a:solidFill>
              </a:rPr>
              <a:t>selection</a:t>
            </a:r>
            <a:endParaRPr lang="de-DE" sz="4000" b="1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15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5F493AF-95CC-DA8A-3FCE-7B993E82ED2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2D6D8F63-5ED4-4FB8-C5BA-3AAE9F71C94B}"/>
              </a:ext>
            </a:extLst>
          </p:cNvPr>
          <p:cNvSpPr txBox="1">
            <a:spLocks/>
          </p:cNvSpPr>
          <p:nvPr/>
        </p:nvSpPr>
        <p:spPr>
          <a:xfrm>
            <a:off x="877664" y="2219341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Iteratively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r>
              <a:rPr lang="de-DE" sz="1600" b="1" dirty="0">
                <a:solidFill>
                  <a:schemeClr val="tx1"/>
                </a:solidFill>
              </a:rPr>
              <a:t> Confidence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Validation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Bayesian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Optimization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2001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5F493AF-95CC-DA8A-3FCE-7B993E82ED2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2D6D8F63-5ED4-4FB8-C5BA-3AAE9F71C94B}"/>
              </a:ext>
            </a:extLst>
          </p:cNvPr>
          <p:cNvSpPr txBox="1">
            <a:spLocks/>
          </p:cNvSpPr>
          <p:nvPr/>
        </p:nvSpPr>
        <p:spPr>
          <a:xfrm>
            <a:off x="877664" y="221934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Iteratively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r>
              <a:rPr lang="de-DE" sz="1600" b="1" dirty="0">
                <a:solidFill>
                  <a:schemeClr val="tx1"/>
                </a:solidFill>
              </a:rPr>
              <a:t> Confidence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Validation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Bayesian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Optimization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314B69B0-38F6-03E1-79B4-4AE973E0EF96}"/>
              </a:ext>
            </a:extLst>
          </p:cNvPr>
          <p:cNvSpPr txBox="1">
            <a:spLocks/>
          </p:cNvSpPr>
          <p:nvPr/>
        </p:nvSpPr>
        <p:spPr>
          <a:xfrm>
            <a:off x="4085386" y="1043741"/>
            <a:ext cx="2094456" cy="2093992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Can </a:t>
            </a:r>
            <a:r>
              <a:rPr lang="de-DE" sz="1600" b="1" dirty="0" err="1">
                <a:solidFill>
                  <a:schemeClr val="tx1"/>
                </a:solidFill>
              </a:rPr>
              <a:t>lead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Validation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9D2D364C-6226-545B-6D04-F6C5361E9D8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972120" y="2090737"/>
            <a:ext cx="1113266" cy="11756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980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5F493AF-95CC-DA8A-3FCE-7B993E82ED2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2D6D8F63-5ED4-4FB8-C5BA-3AAE9F71C94B}"/>
              </a:ext>
            </a:extLst>
          </p:cNvPr>
          <p:cNvSpPr txBox="1">
            <a:spLocks/>
          </p:cNvSpPr>
          <p:nvPr/>
        </p:nvSpPr>
        <p:spPr>
          <a:xfrm>
            <a:off x="877664" y="221934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Iteratively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r>
              <a:rPr lang="de-DE" sz="1600" b="1" dirty="0">
                <a:solidFill>
                  <a:schemeClr val="tx1"/>
                </a:solidFill>
              </a:rPr>
              <a:t> Confidence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Validation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Bayesian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Optimization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314B69B0-38F6-03E1-79B4-4AE973E0EF96}"/>
              </a:ext>
            </a:extLst>
          </p:cNvPr>
          <p:cNvSpPr txBox="1">
            <a:spLocks/>
          </p:cNvSpPr>
          <p:nvPr/>
        </p:nvSpPr>
        <p:spPr>
          <a:xfrm>
            <a:off x="4085386" y="104374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Can </a:t>
            </a:r>
            <a:r>
              <a:rPr lang="de-DE" sz="1600" b="1" dirty="0" err="1">
                <a:solidFill>
                  <a:schemeClr val="tx1"/>
                </a:solidFill>
              </a:rPr>
              <a:t>lead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Validation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9D2D364C-6226-545B-6D04-F6C5361E9D8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972120" y="2090737"/>
            <a:ext cx="1113266" cy="11756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platzhalter 57">
            <a:extLst>
              <a:ext uri="{FF2B5EF4-FFF2-40B4-BE49-F238E27FC236}">
                <a16:creationId xmlns:a16="http://schemas.microsoft.com/office/drawing/2014/main" id="{31A3B326-7753-F448-975D-AD674433C1F9}"/>
              </a:ext>
            </a:extLst>
          </p:cNvPr>
          <p:cNvSpPr txBox="1">
            <a:spLocks/>
          </p:cNvSpPr>
          <p:nvPr/>
        </p:nvSpPr>
        <p:spPr>
          <a:xfrm>
            <a:off x="7125424" y="1043741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How</a:t>
            </a:r>
            <a:r>
              <a:rPr lang="de-DE" sz="1600" b="1" dirty="0">
                <a:solidFill>
                  <a:schemeClr val="tx1"/>
                </a:solidFill>
              </a:rPr>
              <a:t> to </a:t>
            </a:r>
            <a:r>
              <a:rPr lang="de-DE" sz="1600" b="1" dirty="0" err="1">
                <a:solidFill>
                  <a:schemeClr val="tx1"/>
                </a:solidFill>
              </a:rPr>
              <a:t>avoid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Additional Test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Changes</a:t>
            </a:r>
            <a:r>
              <a:rPr lang="de-DE" sz="1400" dirty="0">
                <a:solidFill>
                  <a:schemeClr val="tx1"/>
                </a:solidFill>
              </a:rPr>
              <a:t> in Validation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</a:p>
        </p:txBody>
      </p:sp>
      <p:cxnSp>
        <p:nvCxnSpPr>
          <p:cNvPr id="30" name="Verbinder: gekrümmt 29">
            <a:extLst>
              <a:ext uri="{FF2B5EF4-FFF2-40B4-BE49-F238E27FC236}">
                <a16:creationId xmlns:a16="http://schemas.microsoft.com/office/drawing/2014/main" id="{DA26BD09-4220-34B2-A900-2C479F86363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179842" y="2090737"/>
            <a:ext cx="945582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175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5F493AF-95CC-DA8A-3FCE-7B993E82ED2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2D6D8F63-5ED4-4FB8-C5BA-3AAE9F71C94B}"/>
              </a:ext>
            </a:extLst>
          </p:cNvPr>
          <p:cNvSpPr txBox="1">
            <a:spLocks/>
          </p:cNvSpPr>
          <p:nvPr/>
        </p:nvSpPr>
        <p:spPr>
          <a:xfrm>
            <a:off x="877664" y="221934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Iteratively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r>
              <a:rPr lang="de-DE" sz="1600" b="1" dirty="0">
                <a:solidFill>
                  <a:schemeClr val="tx1"/>
                </a:solidFill>
              </a:rPr>
              <a:t> Confidence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Validation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Bayesian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Optimization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314B69B0-38F6-03E1-79B4-4AE973E0EF96}"/>
              </a:ext>
            </a:extLst>
          </p:cNvPr>
          <p:cNvSpPr txBox="1">
            <a:spLocks/>
          </p:cNvSpPr>
          <p:nvPr/>
        </p:nvSpPr>
        <p:spPr>
          <a:xfrm>
            <a:off x="4085386" y="104374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Can </a:t>
            </a:r>
            <a:r>
              <a:rPr lang="de-DE" sz="1600" b="1" dirty="0" err="1">
                <a:solidFill>
                  <a:schemeClr val="tx1"/>
                </a:solidFill>
              </a:rPr>
              <a:t>lead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Validation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9D2D364C-6226-545B-6D04-F6C5361E9D8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972120" y="2090737"/>
            <a:ext cx="1113266" cy="11756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platzhalter 57">
            <a:extLst>
              <a:ext uri="{FF2B5EF4-FFF2-40B4-BE49-F238E27FC236}">
                <a16:creationId xmlns:a16="http://schemas.microsoft.com/office/drawing/2014/main" id="{31A3B326-7753-F448-975D-AD674433C1F9}"/>
              </a:ext>
            </a:extLst>
          </p:cNvPr>
          <p:cNvSpPr txBox="1">
            <a:spLocks/>
          </p:cNvSpPr>
          <p:nvPr/>
        </p:nvSpPr>
        <p:spPr>
          <a:xfrm>
            <a:off x="7125424" y="1043741"/>
            <a:ext cx="2094456" cy="20939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How</a:t>
            </a:r>
            <a:r>
              <a:rPr lang="de-DE" sz="1600" b="1" dirty="0">
                <a:solidFill>
                  <a:schemeClr val="tx1"/>
                </a:solidFill>
              </a:rPr>
              <a:t> to </a:t>
            </a:r>
            <a:r>
              <a:rPr lang="de-DE" sz="1600" b="1" dirty="0" err="1">
                <a:solidFill>
                  <a:schemeClr val="tx1"/>
                </a:solidFill>
              </a:rPr>
              <a:t>avoid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Additional Test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Changes</a:t>
            </a:r>
            <a:r>
              <a:rPr lang="de-DE" sz="1400" dirty="0">
                <a:solidFill>
                  <a:schemeClr val="tx1"/>
                </a:solidFill>
              </a:rPr>
              <a:t> in Validation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</a:p>
        </p:txBody>
      </p:sp>
      <p:cxnSp>
        <p:nvCxnSpPr>
          <p:cNvPr id="30" name="Verbinder: gekrümmt 29">
            <a:extLst>
              <a:ext uri="{FF2B5EF4-FFF2-40B4-BE49-F238E27FC236}">
                <a16:creationId xmlns:a16="http://schemas.microsoft.com/office/drawing/2014/main" id="{DA26BD09-4220-34B2-A900-2C479F86363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179842" y="2090737"/>
            <a:ext cx="945582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platzhalter 57">
            <a:extLst>
              <a:ext uri="{FF2B5EF4-FFF2-40B4-BE49-F238E27FC236}">
                <a16:creationId xmlns:a16="http://schemas.microsoft.com/office/drawing/2014/main" id="{4048AA7D-AAD8-ABBF-2F5A-7CFC444673BD}"/>
              </a:ext>
            </a:extLst>
          </p:cNvPr>
          <p:cNvSpPr txBox="1">
            <a:spLocks/>
          </p:cNvSpPr>
          <p:nvPr/>
        </p:nvSpPr>
        <p:spPr>
          <a:xfrm>
            <a:off x="4516938" y="2897650"/>
            <a:ext cx="2094456" cy="2093992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scheduling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</a:t>
            </a:r>
            <a:r>
              <a:rPr lang="de-DE" sz="1600" b="1" dirty="0" err="1">
                <a:solidFill>
                  <a:schemeClr val="tx1"/>
                </a:solidFill>
              </a:rPr>
              <a:t>product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development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39" name="Verbinder: gekrümmt 38">
            <a:extLst>
              <a:ext uri="{FF2B5EF4-FFF2-40B4-BE49-F238E27FC236}">
                <a16:creationId xmlns:a16="http://schemas.microsoft.com/office/drawing/2014/main" id="{21D7CE94-547E-5585-88DF-2F15A62F092F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2972120" y="3266337"/>
            <a:ext cx="1544818" cy="6783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58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Bayesian </a:t>
            </a:r>
            <a:r>
              <a:rPr lang="en-US" sz="2800" dirty="0">
                <a:solidFill>
                  <a:schemeClr val="bg1"/>
                </a:solidFill>
              </a:rPr>
              <a:t>sample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D62902C-7FF7-80FD-0EDD-FE75A277E3B7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178AAC-D57E-2164-92D5-1831CC7BD70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Kreis: Hohl 18">
              <a:extLst>
                <a:ext uri="{FF2B5EF4-FFF2-40B4-BE49-F238E27FC236}">
                  <a16:creationId xmlns:a16="http://schemas.microsoft.com/office/drawing/2014/main" id="{7FAAD39D-4CE2-3595-ECF4-EEB51F2CC0C7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5063479-463A-EC4F-94C5-13D69E87F62A}"/>
              </a:ext>
            </a:extLst>
          </p:cNvPr>
          <p:cNvGrpSpPr/>
          <p:nvPr/>
        </p:nvGrpSpPr>
        <p:grpSpPr>
          <a:xfrm>
            <a:off x="3943250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E35122C-EF3E-6923-D0C4-B3E0F9D2AD4C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2" name="Kreis: Hohl 18">
              <a:extLst>
                <a:ext uri="{FF2B5EF4-FFF2-40B4-BE49-F238E27FC236}">
                  <a16:creationId xmlns:a16="http://schemas.microsoft.com/office/drawing/2014/main" id="{4A7C387C-3A98-49E8-4928-B58C6DC56F5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5F493AF-95CC-DA8A-3FCE-7B993E82ED2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2D6D8F63-5ED4-4FB8-C5BA-3AAE9F71C94B}"/>
              </a:ext>
            </a:extLst>
          </p:cNvPr>
          <p:cNvSpPr txBox="1">
            <a:spLocks/>
          </p:cNvSpPr>
          <p:nvPr/>
        </p:nvSpPr>
        <p:spPr>
          <a:xfrm>
            <a:off x="877664" y="221934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Iteratively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r>
              <a:rPr lang="de-DE" sz="1600" b="1" dirty="0">
                <a:solidFill>
                  <a:schemeClr val="tx1"/>
                </a:solidFill>
              </a:rPr>
              <a:t> Confidence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Validation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Bayesian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Optimization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314B69B0-38F6-03E1-79B4-4AE973E0EF96}"/>
              </a:ext>
            </a:extLst>
          </p:cNvPr>
          <p:cNvSpPr txBox="1">
            <a:spLocks/>
          </p:cNvSpPr>
          <p:nvPr/>
        </p:nvSpPr>
        <p:spPr>
          <a:xfrm>
            <a:off x="4085386" y="104374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Can </a:t>
            </a:r>
            <a:r>
              <a:rPr lang="de-DE" sz="1600" b="1" dirty="0" err="1">
                <a:solidFill>
                  <a:schemeClr val="tx1"/>
                </a:solidFill>
              </a:rPr>
              <a:t>lead</a:t>
            </a:r>
            <a:r>
              <a:rPr lang="de-DE" sz="1600" b="1" dirty="0">
                <a:solidFill>
                  <a:schemeClr val="tx1"/>
                </a:solidFill>
              </a:rPr>
              <a:t> to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Validation </a:t>
            </a:r>
            <a:r>
              <a:rPr lang="de-DE" sz="1600" b="1" dirty="0" err="1">
                <a:solidFill>
                  <a:schemeClr val="tx1"/>
                </a:solidFill>
              </a:rPr>
              <a:t>samples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9D2D364C-6226-545B-6D04-F6C5361E9D8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972120" y="2090737"/>
            <a:ext cx="1113266" cy="11756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platzhalter 57">
            <a:extLst>
              <a:ext uri="{FF2B5EF4-FFF2-40B4-BE49-F238E27FC236}">
                <a16:creationId xmlns:a16="http://schemas.microsoft.com/office/drawing/2014/main" id="{31A3B326-7753-F448-975D-AD674433C1F9}"/>
              </a:ext>
            </a:extLst>
          </p:cNvPr>
          <p:cNvSpPr txBox="1">
            <a:spLocks/>
          </p:cNvSpPr>
          <p:nvPr/>
        </p:nvSpPr>
        <p:spPr>
          <a:xfrm>
            <a:off x="7125424" y="1043741"/>
            <a:ext cx="2094456" cy="20939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How</a:t>
            </a:r>
            <a:r>
              <a:rPr lang="de-DE" sz="1600" b="1" dirty="0">
                <a:solidFill>
                  <a:schemeClr val="tx1"/>
                </a:solidFill>
              </a:rPr>
              <a:t> to </a:t>
            </a:r>
            <a:r>
              <a:rPr lang="de-DE" sz="1600" b="1" dirty="0" err="1">
                <a:solidFill>
                  <a:schemeClr val="tx1"/>
                </a:solidFill>
              </a:rPr>
              <a:t>avoid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Overfitting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Additional Test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Changes</a:t>
            </a:r>
            <a:r>
              <a:rPr lang="de-DE" sz="1400" dirty="0">
                <a:solidFill>
                  <a:schemeClr val="tx1"/>
                </a:solidFill>
              </a:rPr>
              <a:t> in Validation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Samples?</a:t>
            </a:r>
          </a:p>
        </p:txBody>
      </p:sp>
      <p:cxnSp>
        <p:nvCxnSpPr>
          <p:cNvPr id="30" name="Verbinder: gekrümmt 29">
            <a:extLst>
              <a:ext uri="{FF2B5EF4-FFF2-40B4-BE49-F238E27FC236}">
                <a16:creationId xmlns:a16="http://schemas.microsoft.com/office/drawing/2014/main" id="{DA26BD09-4220-34B2-A900-2C479F86363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179842" y="2090737"/>
            <a:ext cx="945582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platzhalter 57">
            <a:extLst>
              <a:ext uri="{FF2B5EF4-FFF2-40B4-BE49-F238E27FC236}">
                <a16:creationId xmlns:a16="http://schemas.microsoft.com/office/drawing/2014/main" id="{4048AA7D-AAD8-ABBF-2F5A-7CFC444673BD}"/>
              </a:ext>
            </a:extLst>
          </p:cNvPr>
          <p:cNvSpPr txBox="1">
            <a:spLocks/>
          </p:cNvSpPr>
          <p:nvPr/>
        </p:nvSpPr>
        <p:spPr>
          <a:xfrm>
            <a:off x="4516938" y="2897650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scheduling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in </a:t>
            </a:r>
            <a:r>
              <a:rPr lang="de-DE" sz="1600" b="1" dirty="0" err="1">
                <a:solidFill>
                  <a:schemeClr val="tx1"/>
                </a:solidFill>
              </a:rPr>
              <a:t>product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development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39" name="Verbinder: gekrümmt 38">
            <a:extLst>
              <a:ext uri="{FF2B5EF4-FFF2-40B4-BE49-F238E27FC236}">
                <a16:creationId xmlns:a16="http://schemas.microsoft.com/office/drawing/2014/main" id="{21D7CE94-547E-5585-88DF-2F15A62F092F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2972120" y="3266337"/>
            <a:ext cx="1544818" cy="6783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platzhalter 57">
            <a:extLst>
              <a:ext uri="{FF2B5EF4-FFF2-40B4-BE49-F238E27FC236}">
                <a16:creationId xmlns:a16="http://schemas.microsoft.com/office/drawing/2014/main" id="{8898FF15-BB38-19F8-2393-6975B4563415}"/>
              </a:ext>
            </a:extLst>
          </p:cNvPr>
          <p:cNvSpPr txBox="1">
            <a:spLocks/>
          </p:cNvSpPr>
          <p:nvPr/>
        </p:nvSpPr>
        <p:spPr>
          <a:xfrm>
            <a:off x="7706129" y="3429000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When</a:t>
            </a:r>
            <a:r>
              <a:rPr lang="de-DE" sz="1600" b="1" dirty="0">
                <a:solidFill>
                  <a:schemeClr val="tx1"/>
                </a:solidFill>
              </a:rPr>
              <a:t> to </a:t>
            </a:r>
            <a:r>
              <a:rPr lang="de-DE" sz="1600" b="1" dirty="0" err="1">
                <a:solidFill>
                  <a:schemeClr val="tx1"/>
                </a:solidFill>
              </a:rPr>
              <a:t>stop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Iterations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Elbow </a:t>
            </a:r>
            <a:r>
              <a:rPr lang="de-DE" sz="1400" dirty="0" err="1">
                <a:solidFill>
                  <a:schemeClr val="tx1"/>
                </a:solidFill>
              </a:rPr>
              <a:t>method</a:t>
            </a:r>
            <a:r>
              <a:rPr lang="de-DE" sz="1400" dirty="0">
                <a:solidFill>
                  <a:schemeClr val="tx1"/>
                </a:solidFill>
              </a:rPr>
              <a:t>?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Fixed </a:t>
            </a:r>
            <a:r>
              <a:rPr lang="de-DE" sz="1400" dirty="0" err="1">
                <a:solidFill>
                  <a:schemeClr val="tx1"/>
                </a:solidFill>
              </a:rPr>
              <a:t>number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iterations</a:t>
            </a:r>
            <a:r>
              <a:rPr lang="de-DE" sz="14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2" name="Verbinder: gekrümmt 31">
            <a:extLst>
              <a:ext uri="{FF2B5EF4-FFF2-40B4-BE49-F238E27FC236}">
                <a16:creationId xmlns:a16="http://schemas.microsoft.com/office/drawing/2014/main" id="{85F7C3F0-45B4-DC68-B921-DD8CD798BA00}"/>
              </a:ext>
            </a:extLst>
          </p:cNvPr>
          <p:cNvCxnSpPr>
            <a:cxnSpLocks/>
            <a:stCxn id="38" idx="3"/>
            <a:endCxn id="31" idx="1"/>
          </p:cNvCxnSpPr>
          <p:nvPr/>
        </p:nvCxnSpPr>
        <p:spPr>
          <a:xfrm>
            <a:off x="6611394" y="3944646"/>
            <a:ext cx="1094735" cy="53135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2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F01624E7-9F06-0FC2-3074-7FF8E8A783EE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endParaRPr lang="de-DE" sz="4000" b="1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Summary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5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0F8F96-FC00-EDB8-DB04-62E5AA37281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A8D4B801-B590-8F42-DDA4-0BA027FD288A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2" name="Textplatzhalter 57">
            <a:extLst>
              <a:ext uri="{FF2B5EF4-FFF2-40B4-BE49-F238E27FC236}">
                <a16:creationId xmlns:a16="http://schemas.microsoft.com/office/drawing/2014/main" id="{107FB994-B63F-C53D-004C-D5AAB63A5C7E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9C18C7B5-7712-605B-3C14-ECFA55B3C459}"/>
              </a:ext>
            </a:extLst>
          </p:cNvPr>
          <p:cNvSpPr txBox="1">
            <a:spLocks/>
          </p:cNvSpPr>
          <p:nvPr/>
        </p:nvSpPr>
        <p:spPr>
          <a:xfrm>
            <a:off x="385792" y="2237086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Excited</a:t>
            </a:r>
            <a:r>
              <a:rPr lang="de-DE" sz="1600" b="1" dirty="0">
                <a:solidFill>
                  <a:schemeClr val="tx1"/>
                </a:solidFill>
              </a:rPr>
              <a:t> Atoms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Eigenstates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have </a:t>
            </a:r>
            <a:r>
              <a:rPr lang="de-DE" sz="1400" dirty="0" err="1">
                <a:solidFill>
                  <a:schemeClr val="tx1"/>
                </a:solidFill>
              </a:rPr>
              <a:t>transitions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</a:t>
            </a:r>
            <a:r>
              <a:rPr lang="de-DE" sz="1400" dirty="0" err="1">
                <a:solidFill>
                  <a:schemeClr val="tx1"/>
                </a:solidFill>
              </a:rPr>
              <a:t>typical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10nm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750nm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6F5A17D-0A95-219E-A4A9-59EDC298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052" y="1167225"/>
            <a:ext cx="8655132" cy="4233716"/>
          </a:xfrm>
          <a:prstGeom prst="rect">
            <a:avLst/>
          </a:prstGeom>
        </p:spPr>
      </p:pic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59D73E0A-A7CA-15EE-0D44-EF566A1BF213}"/>
              </a:ext>
            </a:extLst>
          </p:cNvPr>
          <p:cNvSpPr txBox="1">
            <a:spLocks/>
          </p:cNvSpPr>
          <p:nvPr/>
        </p:nvSpPr>
        <p:spPr>
          <a:xfrm>
            <a:off x="612035" y="2503329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Molecule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Vibrations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Eigenfrequencies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bonds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typically</a:t>
            </a:r>
            <a:r>
              <a:rPr lang="de-DE" sz="1400" dirty="0">
                <a:solidFill>
                  <a:schemeClr val="tx1"/>
                </a:solidFill>
              </a:rPr>
              <a:t> at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30000nm</a:t>
            </a:r>
          </a:p>
        </p:txBody>
      </p:sp>
    </p:spTree>
    <p:extLst>
      <p:ext uri="{BB962C8B-B14F-4D97-AF65-F5344CB8AC3E}">
        <p14:creationId xmlns:p14="http://schemas.microsoft.com/office/powerpoint/2010/main" val="39229340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5CD74D3C-736C-346A-3031-7A3DEAA3CCC8}"/>
              </a:ext>
            </a:extLst>
          </p:cNvPr>
          <p:cNvSpPr txBox="1">
            <a:spLocks/>
          </p:cNvSpPr>
          <p:nvPr/>
        </p:nvSpPr>
        <p:spPr>
          <a:xfrm>
            <a:off x="814566" y="1158225"/>
            <a:ext cx="5000623" cy="2756550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#1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Neural networks are by themselves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not suitable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for multivariate calibration in NIR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due to missing generalizability</a:t>
            </a:r>
            <a:endParaRPr lang="de-DE" sz="2800" b="1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68769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56E11954-7F79-DF5E-8989-D0A62337E508}"/>
              </a:ext>
            </a:extLst>
          </p:cNvPr>
          <p:cNvSpPr txBox="1">
            <a:spLocks/>
          </p:cNvSpPr>
          <p:nvPr/>
        </p:nvSpPr>
        <p:spPr>
          <a:xfrm>
            <a:off x="814566" y="4005715"/>
            <a:ext cx="4881383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#2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A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preceded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embedding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step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with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deep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non-linear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decorrelation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using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energy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based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modeling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fixes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issue</a:t>
            </a:r>
            <a:endParaRPr lang="de-DE" sz="2800" dirty="0">
              <a:solidFill>
                <a:schemeClr val="tx1"/>
              </a:solidFill>
            </a:endParaRPr>
          </a:p>
          <a:p>
            <a:endParaRPr lang="de-DE" sz="24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5CD74D3C-736C-346A-3031-7A3DEAA3CCC8}"/>
              </a:ext>
            </a:extLst>
          </p:cNvPr>
          <p:cNvSpPr txBox="1">
            <a:spLocks/>
          </p:cNvSpPr>
          <p:nvPr/>
        </p:nvSpPr>
        <p:spPr>
          <a:xfrm>
            <a:off x="814566" y="1158225"/>
            <a:ext cx="5000623" cy="2756550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#1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Neural networks are by themselves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not suitable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for multivariate calibration in NIR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due to missing generalizability</a:t>
            </a:r>
            <a:endParaRPr lang="de-DE" sz="2800" b="1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474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56E11954-7F79-DF5E-8989-D0A62337E508}"/>
              </a:ext>
            </a:extLst>
          </p:cNvPr>
          <p:cNvSpPr txBox="1">
            <a:spLocks/>
          </p:cNvSpPr>
          <p:nvPr/>
        </p:nvSpPr>
        <p:spPr>
          <a:xfrm>
            <a:off x="814566" y="4005715"/>
            <a:ext cx="4881383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#2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A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preceded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embedding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step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with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deep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non-linear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decorrelation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using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energy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based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modeling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fixes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issue</a:t>
            </a:r>
            <a:endParaRPr lang="de-DE" sz="2800" dirty="0">
              <a:solidFill>
                <a:schemeClr val="tx1"/>
              </a:solidFill>
            </a:endParaRPr>
          </a:p>
          <a:p>
            <a:endParaRPr lang="de-DE" sz="24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5CD74D3C-736C-346A-3031-7A3DEAA3CCC8}"/>
              </a:ext>
            </a:extLst>
          </p:cNvPr>
          <p:cNvSpPr txBox="1">
            <a:spLocks/>
          </p:cNvSpPr>
          <p:nvPr/>
        </p:nvSpPr>
        <p:spPr>
          <a:xfrm>
            <a:off x="814566" y="1158225"/>
            <a:ext cx="5000623" cy="2756550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#1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Neural networks are by themselves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not suitable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for multivariate calibration in NIR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due to missing generalizability</a:t>
            </a:r>
            <a:endParaRPr lang="de-DE" sz="28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47D5FF58-65FD-B7F7-B3FF-551256FB57C2}"/>
              </a:ext>
            </a:extLst>
          </p:cNvPr>
          <p:cNvSpPr txBox="1">
            <a:spLocks/>
          </p:cNvSpPr>
          <p:nvPr/>
        </p:nvSpPr>
        <p:spPr>
          <a:xfrm>
            <a:off x="6096000" y="1222584"/>
            <a:ext cx="5000624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#3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incorporation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non-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linearity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increases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the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accuracy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br>
              <a:rPr lang="de-DE" sz="2800" dirty="0">
                <a:solidFill>
                  <a:schemeClr val="tx1"/>
                </a:solidFill>
                <a:latin typeface="+mj-lt"/>
              </a:rPr>
            </a:br>
            <a:r>
              <a:rPr lang="de-DE" sz="28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the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efficiency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predictions</a:t>
            </a:r>
            <a:endParaRPr lang="de-DE" sz="2800" dirty="0">
              <a:solidFill>
                <a:schemeClr val="tx1"/>
              </a:solidFill>
              <a:latin typeface="+mj-lt"/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151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56E11954-7F79-DF5E-8989-D0A62337E508}"/>
              </a:ext>
            </a:extLst>
          </p:cNvPr>
          <p:cNvSpPr txBox="1">
            <a:spLocks/>
          </p:cNvSpPr>
          <p:nvPr/>
        </p:nvSpPr>
        <p:spPr>
          <a:xfrm>
            <a:off x="814566" y="4005715"/>
            <a:ext cx="4881383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#2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A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preceded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embedding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step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with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deep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non-linear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decorrelation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using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energy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based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modeling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fixes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issue</a:t>
            </a:r>
            <a:endParaRPr lang="de-DE" sz="2800" dirty="0">
              <a:solidFill>
                <a:schemeClr val="tx1"/>
              </a:solidFill>
            </a:endParaRPr>
          </a:p>
          <a:p>
            <a:endParaRPr lang="de-DE" sz="24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5CD74D3C-736C-346A-3031-7A3DEAA3CCC8}"/>
              </a:ext>
            </a:extLst>
          </p:cNvPr>
          <p:cNvSpPr txBox="1">
            <a:spLocks/>
          </p:cNvSpPr>
          <p:nvPr/>
        </p:nvSpPr>
        <p:spPr>
          <a:xfrm>
            <a:off x="814566" y="1158225"/>
            <a:ext cx="5000623" cy="2756550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#1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Neural networks are by themselves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not suitable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for multivariate calibration in NIR</a:t>
            </a:r>
            <a:br>
              <a:rPr lang="en-US" sz="2800" dirty="0">
                <a:solidFill>
                  <a:schemeClr val="tx1"/>
                </a:solidFill>
                <a:latin typeface="+mj-lt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</a:rPr>
              <a:t>due to missing generalizability</a:t>
            </a:r>
            <a:endParaRPr lang="de-DE" sz="28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47D5FF58-65FD-B7F7-B3FF-551256FB57C2}"/>
              </a:ext>
            </a:extLst>
          </p:cNvPr>
          <p:cNvSpPr txBox="1">
            <a:spLocks/>
          </p:cNvSpPr>
          <p:nvPr/>
        </p:nvSpPr>
        <p:spPr>
          <a:xfrm>
            <a:off x="6096000" y="1222584"/>
            <a:ext cx="5000624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#3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incorporation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non-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linearity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increases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the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accuracy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br>
              <a:rPr lang="de-DE" sz="2800" dirty="0">
                <a:solidFill>
                  <a:schemeClr val="tx1"/>
                </a:solidFill>
                <a:latin typeface="+mj-lt"/>
              </a:rPr>
            </a:br>
            <a:r>
              <a:rPr lang="de-DE" sz="28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the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efficiency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predictions</a:t>
            </a:r>
            <a:endParaRPr lang="de-DE" sz="2800" dirty="0">
              <a:solidFill>
                <a:schemeClr val="tx1"/>
              </a:solidFill>
              <a:latin typeface="+mj-lt"/>
            </a:endParaRPr>
          </a:p>
          <a:p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8528DE40-F774-CBE1-DFD6-1AF29002520A}"/>
              </a:ext>
            </a:extLst>
          </p:cNvPr>
          <p:cNvSpPr txBox="1">
            <a:spLocks/>
          </p:cNvSpPr>
          <p:nvPr/>
        </p:nvSpPr>
        <p:spPr>
          <a:xfrm>
            <a:off x="6095999" y="4017348"/>
            <a:ext cx="5000625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i="1" dirty="0">
                <a:solidFill>
                  <a:schemeClr val="tx1"/>
                </a:solidFill>
                <a:latin typeface="+mj-lt"/>
              </a:rPr>
              <a:t>#4 </a:t>
            </a:r>
            <a:r>
              <a:rPr lang="de-DE" sz="2800" i="1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de-DE" sz="28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incorporation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non-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linearity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intricates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feature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selection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br>
              <a:rPr lang="de-DE" sz="2800" b="1" dirty="0">
                <a:solidFill>
                  <a:schemeClr val="tx1"/>
                </a:solidFill>
                <a:latin typeface="+mj-lt"/>
              </a:rPr>
            </a:br>
            <a:r>
              <a:rPr lang="de-DE" sz="28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de-DE" sz="2800" dirty="0" err="1">
                <a:solidFill>
                  <a:schemeClr val="tx1"/>
                </a:solidFill>
                <a:latin typeface="+mj-lt"/>
              </a:rPr>
              <a:t>the</a:t>
            </a:r>
            <a:r>
              <a:rPr lang="de-DE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design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b="1" dirty="0" err="1">
                <a:solidFill>
                  <a:schemeClr val="tx1"/>
                </a:solidFill>
                <a:latin typeface="+mj-lt"/>
              </a:rPr>
              <a:t>experiments</a:t>
            </a:r>
            <a:endParaRPr lang="de-DE" sz="2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9895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Zeichnung, Tisch, Bett enthält.&#10;&#10;Automatisch generierte Beschreibung">
            <a:extLst>
              <a:ext uri="{FF2B5EF4-FFF2-40B4-BE49-F238E27FC236}">
                <a16:creationId xmlns:a16="http://schemas.microsoft.com/office/drawing/2014/main" id="{10730166-AB68-49BD-BFC3-4DAECBFF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1" y="2211140"/>
            <a:ext cx="10705717" cy="327392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64E9D6B-0DAD-82D3-B426-8B324BC68694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3C1CD3-BFCC-F6D9-7432-85E1FF84E59C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Thank you for your attention!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2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0F8F96-FC00-EDB8-DB04-62E5AA37281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A8D4B801-B590-8F42-DDA4-0BA027FD288A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2" name="Textplatzhalter 57">
            <a:extLst>
              <a:ext uri="{FF2B5EF4-FFF2-40B4-BE49-F238E27FC236}">
                <a16:creationId xmlns:a16="http://schemas.microsoft.com/office/drawing/2014/main" id="{107FB994-B63F-C53D-004C-D5AAB63A5C7E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9C18C7B5-7712-605B-3C14-ECFA55B3C459}"/>
              </a:ext>
            </a:extLst>
          </p:cNvPr>
          <p:cNvSpPr txBox="1">
            <a:spLocks/>
          </p:cNvSpPr>
          <p:nvPr/>
        </p:nvSpPr>
        <p:spPr>
          <a:xfrm>
            <a:off x="385792" y="2237086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Excited</a:t>
            </a:r>
            <a:r>
              <a:rPr lang="de-DE" sz="1600" b="1" dirty="0">
                <a:solidFill>
                  <a:schemeClr val="tx1"/>
                </a:solidFill>
              </a:rPr>
              <a:t> Atoms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Eigenstates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have </a:t>
            </a:r>
            <a:r>
              <a:rPr lang="de-DE" sz="1400" dirty="0" err="1">
                <a:solidFill>
                  <a:schemeClr val="tx1"/>
                </a:solidFill>
              </a:rPr>
              <a:t>transitions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</a:t>
            </a:r>
            <a:r>
              <a:rPr lang="de-DE" sz="1400" dirty="0" err="1">
                <a:solidFill>
                  <a:schemeClr val="tx1"/>
                </a:solidFill>
              </a:rPr>
              <a:t>typical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10nm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750nm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6F5A17D-0A95-219E-A4A9-59EDC298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052" y="1167225"/>
            <a:ext cx="8655132" cy="4233716"/>
          </a:xfrm>
          <a:prstGeom prst="rect">
            <a:avLst/>
          </a:prstGeom>
        </p:spPr>
      </p:pic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59D73E0A-A7CA-15EE-0D44-EF566A1BF213}"/>
              </a:ext>
            </a:extLst>
          </p:cNvPr>
          <p:cNvSpPr txBox="1">
            <a:spLocks/>
          </p:cNvSpPr>
          <p:nvPr/>
        </p:nvSpPr>
        <p:spPr>
          <a:xfrm>
            <a:off x="612035" y="250332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Molecule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Vibrations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Eigenfrequencies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bonds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typically</a:t>
            </a:r>
            <a:r>
              <a:rPr lang="de-DE" sz="1400" dirty="0">
                <a:solidFill>
                  <a:schemeClr val="tx1"/>
                </a:solidFill>
              </a:rPr>
              <a:t> at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30000nm</a:t>
            </a: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7F08B47E-185E-0F1C-A800-B330C708C1B9}"/>
              </a:ext>
            </a:extLst>
          </p:cNvPr>
          <p:cNvSpPr txBox="1">
            <a:spLocks/>
          </p:cNvSpPr>
          <p:nvPr/>
        </p:nvSpPr>
        <p:spPr>
          <a:xfrm>
            <a:off x="838278" y="2382003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Fundamental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Lines!</a:t>
            </a:r>
          </a:p>
        </p:txBody>
      </p:sp>
    </p:spTree>
    <p:extLst>
      <p:ext uri="{BB962C8B-B14F-4D97-AF65-F5344CB8AC3E}">
        <p14:creationId xmlns:p14="http://schemas.microsoft.com/office/powerpoint/2010/main" val="131621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0F8F96-FC00-EDB8-DB04-62E5AA37281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A8D4B801-B590-8F42-DDA4-0BA027FD288A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2" name="Textplatzhalter 57">
            <a:extLst>
              <a:ext uri="{FF2B5EF4-FFF2-40B4-BE49-F238E27FC236}">
                <a16:creationId xmlns:a16="http://schemas.microsoft.com/office/drawing/2014/main" id="{107FB994-B63F-C53D-004C-D5AAB63A5C7E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9C18C7B5-7712-605B-3C14-ECFA55B3C459}"/>
              </a:ext>
            </a:extLst>
          </p:cNvPr>
          <p:cNvSpPr txBox="1">
            <a:spLocks/>
          </p:cNvSpPr>
          <p:nvPr/>
        </p:nvSpPr>
        <p:spPr>
          <a:xfrm>
            <a:off x="385792" y="2237086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Excited</a:t>
            </a:r>
            <a:r>
              <a:rPr lang="de-DE" sz="1600" b="1" dirty="0">
                <a:solidFill>
                  <a:schemeClr val="tx1"/>
                </a:solidFill>
              </a:rPr>
              <a:t> Atoms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Eigenstates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have </a:t>
            </a:r>
            <a:r>
              <a:rPr lang="de-DE" sz="1400" dirty="0" err="1">
                <a:solidFill>
                  <a:schemeClr val="tx1"/>
                </a:solidFill>
              </a:rPr>
              <a:t>transitions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</a:t>
            </a:r>
            <a:r>
              <a:rPr lang="de-DE" sz="1400" dirty="0" err="1">
                <a:solidFill>
                  <a:schemeClr val="tx1"/>
                </a:solidFill>
              </a:rPr>
              <a:t>typical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10nm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750nm</a:t>
            </a:r>
          </a:p>
        </p:txBody>
      </p:sp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59D73E0A-A7CA-15EE-0D44-EF566A1BF213}"/>
              </a:ext>
            </a:extLst>
          </p:cNvPr>
          <p:cNvSpPr txBox="1">
            <a:spLocks/>
          </p:cNvSpPr>
          <p:nvPr/>
        </p:nvSpPr>
        <p:spPr>
          <a:xfrm>
            <a:off x="612035" y="250332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Molecule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Vibrations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Eigenfrequencies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bonds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typically</a:t>
            </a:r>
            <a:r>
              <a:rPr lang="de-DE" sz="1400" dirty="0">
                <a:solidFill>
                  <a:schemeClr val="tx1"/>
                </a:solidFill>
              </a:rPr>
              <a:t> at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30000nm</a:t>
            </a: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7F08B47E-185E-0F1C-A800-B330C708C1B9}"/>
              </a:ext>
            </a:extLst>
          </p:cNvPr>
          <p:cNvSpPr txBox="1">
            <a:spLocks/>
          </p:cNvSpPr>
          <p:nvPr/>
        </p:nvSpPr>
        <p:spPr>
          <a:xfrm>
            <a:off x="838278" y="2382003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Fundamental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Lines!</a:t>
            </a: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1895DD5-3161-7B47-CF5A-CB32936F38CB}"/>
              </a:ext>
            </a:extLst>
          </p:cNvPr>
          <p:cNvSpPr txBox="1">
            <a:spLocks/>
          </p:cNvSpPr>
          <p:nvPr/>
        </p:nvSpPr>
        <p:spPr>
          <a:xfrm>
            <a:off x="480062" y="3062348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Vibrational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Overtones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Vibration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provide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. 2</a:t>
            </a:r>
            <a:r>
              <a:rPr lang="de-DE" sz="1400" i="1" dirty="0">
                <a:solidFill>
                  <a:schemeClr val="tx1"/>
                </a:solidFill>
              </a:rPr>
              <a:t>nd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about</a:t>
            </a:r>
            <a:r>
              <a:rPr lang="de-DE" sz="1400" dirty="0">
                <a:solidFill>
                  <a:schemeClr val="tx1"/>
                </a:solidFill>
              </a:rPr>
              <a:t> 10-100x </a:t>
            </a:r>
            <a:r>
              <a:rPr lang="de-DE" sz="1400" dirty="0" err="1">
                <a:solidFill>
                  <a:schemeClr val="tx1"/>
                </a:solidFill>
              </a:rPr>
              <a:t>weaker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than</a:t>
            </a:r>
            <a:r>
              <a:rPr lang="de-DE" sz="1400" dirty="0">
                <a:solidFill>
                  <a:schemeClr val="tx1"/>
                </a:solidFill>
              </a:rPr>
              <a:t> fundamental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A39785-842B-C2D5-B154-B6DA63E5F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722" y="871024"/>
            <a:ext cx="7746999" cy="48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6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0F8F96-FC00-EDB8-DB04-62E5AA37281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What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NIR?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A8D4B801-B590-8F42-DDA4-0BA027FD288A}"/>
              </a:ext>
            </a:extLst>
          </p:cNvPr>
          <p:cNvSpPr txBox="1">
            <a:spLocks/>
          </p:cNvSpPr>
          <p:nvPr/>
        </p:nvSpPr>
        <p:spPr>
          <a:xfrm>
            <a:off x="480062" y="1033226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NIR = </a:t>
            </a:r>
            <a:r>
              <a:rPr lang="de-DE" sz="1600" b="1" dirty="0" err="1">
                <a:solidFill>
                  <a:schemeClr val="tx1"/>
                </a:solidFill>
              </a:rPr>
              <a:t>Near</a:t>
            </a:r>
            <a:r>
              <a:rPr lang="de-DE" sz="1600" b="1" dirty="0">
                <a:solidFill>
                  <a:schemeClr val="tx1"/>
                </a:solidFill>
              </a:rPr>
              <a:t> Infrared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Region in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EM </a:t>
            </a:r>
            <a:r>
              <a:rPr lang="de-DE" sz="1600" dirty="0" err="1">
                <a:solidFill>
                  <a:schemeClr val="tx1"/>
                </a:solidFill>
              </a:rPr>
              <a:t>spectrum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2" name="Textplatzhalter 57">
            <a:extLst>
              <a:ext uri="{FF2B5EF4-FFF2-40B4-BE49-F238E27FC236}">
                <a16:creationId xmlns:a16="http://schemas.microsoft.com/office/drawing/2014/main" id="{107FB994-B63F-C53D-004C-D5AAB63A5C7E}"/>
              </a:ext>
            </a:extLst>
          </p:cNvPr>
          <p:cNvSpPr txBox="1">
            <a:spLocks/>
          </p:cNvSpPr>
          <p:nvPr/>
        </p:nvSpPr>
        <p:spPr>
          <a:xfrm>
            <a:off x="706305" y="129946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Ranging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</a:rPr>
              <a:t>from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780nm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600" dirty="0">
                <a:solidFill>
                  <a:schemeClr val="tx1"/>
                </a:solidFill>
              </a:rPr>
              <a:t>2500nm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9C18C7B5-7712-605B-3C14-ECFA55B3C459}"/>
              </a:ext>
            </a:extLst>
          </p:cNvPr>
          <p:cNvSpPr txBox="1">
            <a:spLocks/>
          </p:cNvSpPr>
          <p:nvPr/>
        </p:nvSpPr>
        <p:spPr>
          <a:xfrm>
            <a:off x="385792" y="2237086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Excited</a:t>
            </a:r>
            <a:r>
              <a:rPr lang="de-DE" sz="1600" b="1" dirty="0">
                <a:solidFill>
                  <a:schemeClr val="tx1"/>
                </a:solidFill>
              </a:rPr>
              <a:t> Atoms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Eigenstates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>
                <a:solidFill>
                  <a:schemeClr val="tx1"/>
                </a:solidFill>
              </a:rPr>
              <a:t>have </a:t>
            </a:r>
            <a:r>
              <a:rPr lang="de-DE" sz="1400" dirty="0" err="1">
                <a:solidFill>
                  <a:schemeClr val="tx1"/>
                </a:solidFill>
              </a:rPr>
              <a:t>transitions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at </a:t>
            </a:r>
            <a:r>
              <a:rPr lang="de-DE" sz="1400" dirty="0" err="1">
                <a:solidFill>
                  <a:schemeClr val="tx1"/>
                </a:solidFill>
              </a:rPr>
              <a:t>typical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10nm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750nm</a:t>
            </a:r>
          </a:p>
        </p:txBody>
      </p:sp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59D73E0A-A7CA-15EE-0D44-EF566A1BF213}"/>
              </a:ext>
            </a:extLst>
          </p:cNvPr>
          <p:cNvSpPr txBox="1">
            <a:spLocks/>
          </p:cNvSpPr>
          <p:nvPr/>
        </p:nvSpPr>
        <p:spPr>
          <a:xfrm>
            <a:off x="612035" y="250332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Molecule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Vibrations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Eigenfrequencies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bonds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typically</a:t>
            </a:r>
            <a:r>
              <a:rPr lang="de-DE" sz="1400" dirty="0">
                <a:solidFill>
                  <a:schemeClr val="tx1"/>
                </a:solidFill>
              </a:rPr>
              <a:t> at </a:t>
            </a:r>
            <a:r>
              <a:rPr lang="de-DE" sz="1400" dirty="0" err="1">
                <a:solidFill>
                  <a:schemeClr val="tx1"/>
                </a:solidFill>
              </a:rPr>
              <a:t>wavelengths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3000nm to </a:t>
            </a:r>
            <a:r>
              <a:rPr lang="de-DE" dirty="0">
                <a:solidFill>
                  <a:schemeClr val="tx1"/>
                </a:solidFill>
              </a:rPr>
              <a:t>~</a:t>
            </a:r>
            <a:r>
              <a:rPr lang="de-DE" sz="1400" dirty="0">
                <a:solidFill>
                  <a:schemeClr val="tx1"/>
                </a:solidFill>
              </a:rPr>
              <a:t>30000nm</a:t>
            </a: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7F08B47E-185E-0F1C-A800-B330C708C1B9}"/>
              </a:ext>
            </a:extLst>
          </p:cNvPr>
          <p:cNvSpPr txBox="1">
            <a:spLocks/>
          </p:cNvSpPr>
          <p:nvPr/>
        </p:nvSpPr>
        <p:spPr>
          <a:xfrm>
            <a:off x="838278" y="2382003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No</a:t>
            </a:r>
            <a:r>
              <a:rPr lang="de-DE" sz="1600" b="1" dirty="0">
                <a:solidFill>
                  <a:schemeClr val="tx1"/>
                </a:solidFill>
              </a:rPr>
              <a:t> Fundamental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Lines!</a:t>
            </a: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1895DD5-3161-7B47-CF5A-CB32936F38CB}"/>
              </a:ext>
            </a:extLst>
          </p:cNvPr>
          <p:cNvSpPr txBox="1">
            <a:spLocks/>
          </p:cNvSpPr>
          <p:nvPr/>
        </p:nvSpPr>
        <p:spPr>
          <a:xfrm>
            <a:off x="480062" y="3062348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Vibrational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Overtones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Vibration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provide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. 2</a:t>
            </a:r>
            <a:r>
              <a:rPr lang="de-DE" sz="1400" i="1" dirty="0">
                <a:solidFill>
                  <a:schemeClr val="tx1"/>
                </a:solidFill>
              </a:rPr>
              <a:t>nd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about</a:t>
            </a:r>
            <a:r>
              <a:rPr lang="de-DE" sz="1400" dirty="0">
                <a:solidFill>
                  <a:schemeClr val="tx1"/>
                </a:solidFill>
              </a:rPr>
              <a:t> 10-100x </a:t>
            </a:r>
            <a:r>
              <a:rPr lang="de-DE" sz="1400" dirty="0" err="1">
                <a:solidFill>
                  <a:schemeClr val="tx1"/>
                </a:solidFill>
              </a:rPr>
              <a:t>weaker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than</a:t>
            </a:r>
            <a:r>
              <a:rPr lang="de-DE" sz="1400" dirty="0">
                <a:solidFill>
                  <a:schemeClr val="tx1"/>
                </a:solidFill>
              </a:rPr>
              <a:t> fundamental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77E77415-C0DB-A32C-DFFC-F020B8CBC53C}"/>
              </a:ext>
            </a:extLst>
          </p:cNvPr>
          <p:cNvSpPr txBox="1">
            <a:spLocks/>
          </p:cNvSpPr>
          <p:nvPr/>
        </p:nvSpPr>
        <p:spPr>
          <a:xfrm>
            <a:off x="706305" y="3333493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Combination</a:t>
            </a:r>
            <a:r>
              <a:rPr lang="de-DE" sz="1600" b="1" dirty="0">
                <a:solidFill>
                  <a:schemeClr val="tx1"/>
                </a:solidFill>
              </a:rPr>
              <a:t> Modes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12 possible </a:t>
            </a:r>
            <a:r>
              <a:rPr lang="de-DE" sz="1400" dirty="0" err="1">
                <a:solidFill>
                  <a:schemeClr val="tx1"/>
                </a:solidFill>
              </a:rPr>
              <a:t>pairwise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combinations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fundamental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with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unspecific</a:t>
            </a:r>
            <a:r>
              <a:rPr lang="de-DE" sz="1400" dirty="0">
                <a:solidFill>
                  <a:schemeClr val="tx1"/>
                </a:solidFill>
              </a:rPr>
              <a:t> (</a:t>
            </a:r>
            <a:r>
              <a:rPr lang="de-DE" sz="1400" dirty="0" err="1">
                <a:solidFill>
                  <a:schemeClr val="tx1"/>
                </a:solidFill>
              </a:rPr>
              <a:t>broad</a:t>
            </a:r>
            <a:r>
              <a:rPr lang="de-DE" sz="1400" dirty="0">
                <a:solidFill>
                  <a:schemeClr val="tx1"/>
                </a:solidFill>
              </a:rPr>
              <a:t>) bands</a:t>
            </a:r>
            <a:endParaRPr lang="de-DE" sz="1400" b="1" dirty="0">
              <a:solidFill>
                <a:schemeClr val="tx1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5D48E7B-1862-1A5C-AD38-85864DB8F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722" y="871024"/>
            <a:ext cx="7746999" cy="48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3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57">
            <a:extLst>
              <a:ext uri="{FF2B5EF4-FFF2-40B4-BE49-F238E27FC236}">
                <a16:creationId xmlns:a16="http://schemas.microsoft.com/office/drawing/2014/main" id="{BF4DE7ED-8387-0306-78C8-248EB7AFDB5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can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be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concluded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about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NIR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1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57">
                <a:extLst>
                  <a:ext uri="{FF2B5EF4-FFF2-40B4-BE49-F238E27FC236}">
                    <a16:creationId xmlns:a16="http://schemas.microsoft.com/office/drawing/2014/main" id="{E12D7C1E-EDE0-7F2E-FE45-4AC85D092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Penetration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samples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Weaker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absorption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allows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penetration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samples</a:t>
                </a:r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µ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m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platzhalter 57">
                <a:extLst>
                  <a:ext uri="{FF2B5EF4-FFF2-40B4-BE49-F238E27FC236}">
                    <a16:creationId xmlns:a16="http://schemas.microsoft.com/office/drawing/2014/main" id="{E12D7C1E-EDE0-7F2E-FE45-4AC85D092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5CABAEBC-7565-5088-16CE-B81DF904E4C4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4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57">
                <a:extLst>
                  <a:ext uri="{FF2B5EF4-FFF2-40B4-BE49-F238E27FC236}">
                    <a16:creationId xmlns:a16="http://schemas.microsoft.com/office/drawing/2014/main" id="{E12D7C1E-EDE0-7F2E-FE45-4AC85D092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Penetration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samples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Weaker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absorption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allows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penetration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samples</a:t>
                </a:r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µ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m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platzhalter 57">
                <a:extLst>
                  <a:ext uri="{FF2B5EF4-FFF2-40B4-BE49-F238E27FC236}">
                    <a16:creationId xmlns:a16="http://schemas.microsoft.com/office/drawing/2014/main" id="{E12D7C1E-EDE0-7F2E-FE45-4AC85D092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platzhalter 57">
            <a:extLst>
              <a:ext uri="{FF2B5EF4-FFF2-40B4-BE49-F238E27FC236}">
                <a16:creationId xmlns:a16="http://schemas.microsoft.com/office/drawing/2014/main" id="{1BB60D7B-5CC4-D247-57E2-92DD622C73A7}"/>
              </a:ext>
            </a:extLst>
          </p:cNvPr>
          <p:cNvSpPr txBox="1">
            <a:spLocks/>
          </p:cNvSpPr>
          <p:nvPr/>
        </p:nvSpPr>
        <p:spPr>
          <a:xfrm>
            <a:off x="3266713" y="1527913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Simpler </a:t>
            </a:r>
            <a:r>
              <a:rPr lang="de-DE" sz="1600" b="1" dirty="0" err="1">
                <a:solidFill>
                  <a:schemeClr val="tx1"/>
                </a:solidFill>
              </a:rPr>
              <a:t>Preparation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sample </a:t>
            </a:r>
            <a:r>
              <a:rPr lang="de-DE" sz="1400" dirty="0" err="1">
                <a:solidFill>
                  <a:schemeClr val="tx1"/>
                </a:solidFill>
              </a:rPr>
              <a:t>surface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less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cruzial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04CCC62D-06E5-9AD3-2F1E-22674E581FB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644423" y="2574910"/>
            <a:ext cx="622290" cy="844635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A7A42E00-D1B7-B344-2A5A-4EF828E98E28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8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22522CA9-F907-8C13-B702-4766F39CEE97}"/>
              </a:ext>
            </a:extLst>
          </p:cNvPr>
          <p:cNvSpPr/>
          <p:nvPr/>
        </p:nvSpPr>
        <p:spPr>
          <a:xfrm>
            <a:off x="1" y="-1"/>
            <a:ext cx="12192000" cy="6759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FD64FB-7D27-2FC8-241B-FDD375CE4830}"/>
              </a:ext>
            </a:extLst>
          </p:cNvPr>
          <p:cNvSpPr txBox="1"/>
          <p:nvPr/>
        </p:nvSpPr>
        <p:spPr>
          <a:xfrm>
            <a:off x="785696" y="3895102"/>
            <a:ext cx="7211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Abstract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multivariate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generalizability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decorrelated</a:t>
            </a:r>
            <a:r>
              <a:rPr lang="de-DE" dirty="0"/>
              <a:t> in a </a:t>
            </a:r>
            <a:r>
              <a:rPr lang="de-DE" dirty="0" err="1"/>
              <a:t>preliminary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. In </a:t>
            </a:r>
            <a:r>
              <a:rPr lang="de-DE" dirty="0" err="1"/>
              <a:t>order</a:t>
            </a:r>
            <a:r>
              <a:rPr lang="de-DE" dirty="0"/>
              <a:t> to also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like </a:t>
            </a:r>
            <a:r>
              <a:rPr lang="de-DE" dirty="0" err="1"/>
              <a:t>transformers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introduces</a:t>
            </a:r>
            <a:r>
              <a:rPr lang="de-DE" dirty="0"/>
              <a:t> a powerful </a:t>
            </a:r>
            <a:r>
              <a:rPr lang="de-DE" dirty="0" err="1"/>
              <a:t>approach</a:t>
            </a:r>
            <a:r>
              <a:rPr lang="de-DE" dirty="0"/>
              <a:t> to </a:t>
            </a:r>
            <a:r>
              <a:rPr lang="de-DE" dirty="0" err="1"/>
              <a:t>highly</a:t>
            </a:r>
            <a:r>
              <a:rPr lang="de-DE" dirty="0"/>
              <a:t> non-linear </a:t>
            </a:r>
            <a:r>
              <a:rPr lang="de-DE" dirty="0" err="1"/>
              <a:t>decorrelation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2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platzhalter 57">
            <a:extLst>
              <a:ext uri="{FF2B5EF4-FFF2-40B4-BE49-F238E27FC236}">
                <a16:creationId xmlns:a16="http://schemas.microsoft.com/office/drawing/2014/main" id="{1BB60D7B-5CC4-D247-57E2-92DD622C73A7}"/>
              </a:ext>
            </a:extLst>
          </p:cNvPr>
          <p:cNvSpPr txBox="1">
            <a:spLocks/>
          </p:cNvSpPr>
          <p:nvPr/>
        </p:nvSpPr>
        <p:spPr>
          <a:xfrm>
            <a:off x="3266713" y="1527913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Simpler </a:t>
            </a:r>
            <a:r>
              <a:rPr lang="de-DE" sz="1600" b="1" dirty="0" err="1">
                <a:solidFill>
                  <a:schemeClr val="tx1"/>
                </a:solidFill>
              </a:rPr>
              <a:t>Preparation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sample </a:t>
            </a:r>
            <a:r>
              <a:rPr lang="de-DE" sz="1400" dirty="0" err="1">
                <a:solidFill>
                  <a:schemeClr val="tx1"/>
                </a:solidFill>
              </a:rPr>
              <a:t>surface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less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cruzial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2D2C6136-2FBA-23B9-B5F1-BFAA6CFA80B0}"/>
              </a:ext>
            </a:extLst>
          </p:cNvPr>
          <p:cNvSpPr txBox="1">
            <a:spLocks/>
          </p:cNvSpPr>
          <p:nvPr/>
        </p:nvSpPr>
        <p:spPr>
          <a:xfrm>
            <a:off x="3583101" y="3262514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Condensed Information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bands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provide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comprehensive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within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NIR </a:t>
            </a:r>
            <a:r>
              <a:rPr lang="de-DE" sz="1400" dirty="0" err="1">
                <a:solidFill>
                  <a:schemeClr val="tx1"/>
                </a:solidFill>
              </a:rPr>
              <a:t>region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04CCC62D-06E5-9AD3-2F1E-22674E581FB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44423" y="2574910"/>
            <a:ext cx="622290" cy="844635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krümmt 31">
            <a:extLst>
              <a:ext uri="{FF2B5EF4-FFF2-40B4-BE49-F238E27FC236}">
                <a16:creationId xmlns:a16="http://schemas.microsoft.com/office/drawing/2014/main" id="{6EEE0419-D13E-F004-5686-F4C170006B5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44423" y="3419545"/>
            <a:ext cx="938678" cy="889966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5A94E19E-CFE4-1E76-A07D-7C758400A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Penetration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samples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Weaker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absorption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allows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penetration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samples</a:t>
                </a:r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µ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m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5A94E19E-CFE4-1E76-A07D-7C758400A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7A66AEF-D712-6367-004E-9352768F1AC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platzhalter 57">
            <a:extLst>
              <a:ext uri="{FF2B5EF4-FFF2-40B4-BE49-F238E27FC236}">
                <a16:creationId xmlns:a16="http://schemas.microsoft.com/office/drawing/2014/main" id="{1BB60D7B-5CC4-D247-57E2-92DD622C73A7}"/>
              </a:ext>
            </a:extLst>
          </p:cNvPr>
          <p:cNvSpPr txBox="1">
            <a:spLocks/>
          </p:cNvSpPr>
          <p:nvPr/>
        </p:nvSpPr>
        <p:spPr>
          <a:xfrm>
            <a:off x="3266713" y="1527913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Simpler </a:t>
            </a:r>
            <a:r>
              <a:rPr lang="de-DE" sz="1600" b="1" dirty="0" err="1">
                <a:solidFill>
                  <a:schemeClr val="tx1"/>
                </a:solidFill>
              </a:rPr>
              <a:t>Preparation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sample </a:t>
            </a:r>
            <a:r>
              <a:rPr lang="de-DE" sz="1400" dirty="0" err="1">
                <a:solidFill>
                  <a:schemeClr val="tx1"/>
                </a:solidFill>
              </a:rPr>
              <a:t>surface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less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cruzial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0014D036-3BF8-1B90-79E5-98E795CA113C}"/>
              </a:ext>
            </a:extLst>
          </p:cNvPr>
          <p:cNvSpPr txBox="1">
            <a:spLocks/>
          </p:cNvSpPr>
          <p:nvPr/>
        </p:nvSpPr>
        <p:spPr>
          <a:xfrm>
            <a:off x="6414508" y="2121247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Unspecific</a:t>
            </a:r>
            <a:r>
              <a:rPr lang="de-DE" sz="1600" b="1" dirty="0">
                <a:solidFill>
                  <a:schemeClr val="tx1"/>
                </a:solidFill>
              </a:rPr>
              <a:t> Features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 </a:t>
            </a:r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, individual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insufficient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prediction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2D2C6136-2FBA-23B9-B5F1-BFAA6CFA80B0}"/>
              </a:ext>
            </a:extLst>
          </p:cNvPr>
          <p:cNvSpPr txBox="1">
            <a:spLocks/>
          </p:cNvSpPr>
          <p:nvPr/>
        </p:nvSpPr>
        <p:spPr>
          <a:xfrm>
            <a:off x="3583101" y="3262514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Condensed Information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bands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provide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comprehensive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within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NIR </a:t>
            </a:r>
            <a:r>
              <a:rPr lang="de-DE" sz="1400" dirty="0" err="1">
                <a:solidFill>
                  <a:schemeClr val="tx1"/>
                </a:solidFill>
              </a:rPr>
              <a:t>region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04CCC62D-06E5-9AD3-2F1E-22674E581FB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44423" y="2574910"/>
            <a:ext cx="622290" cy="844635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krümmt 31">
            <a:extLst>
              <a:ext uri="{FF2B5EF4-FFF2-40B4-BE49-F238E27FC236}">
                <a16:creationId xmlns:a16="http://schemas.microsoft.com/office/drawing/2014/main" id="{6EEE0419-D13E-F004-5686-F4C170006B5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44423" y="3419545"/>
            <a:ext cx="938678" cy="889966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E0597FC3-48EC-35A1-1403-90DCE2354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Penetration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samples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Weaker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absorption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allows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penetration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samples</a:t>
                </a:r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µ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m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E0597FC3-48EC-35A1-1403-90DCE235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Verbinder: gekrümmt 35">
            <a:extLst>
              <a:ext uri="{FF2B5EF4-FFF2-40B4-BE49-F238E27FC236}">
                <a16:creationId xmlns:a16="http://schemas.microsoft.com/office/drawing/2014/main" id="{1F746D0A-ACEA-7701-824A-BAA60A089D6F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5677557" y="3168244"/>
            <a:ext cx="736951" cy="11412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885E120-B2B3-76FD-DD99-89DF21EBFBD5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05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1" name="Textplatzhalter 57">
            <a:extLst>
              <a:ext uri="{FF2B5EF4-FFF2-40B4-BE49-F238E27FC236}">
                <a16:creationId xmlns:a16="http://schemas.microsoft.com/office/drawing/2014/main" id="{1BB60D7B-5CC4-D247-57E2-92DD622C73A7}"/>
              </a:ext>
            </a:extLst>
          </p:cNvPr>
          <p:cNvSpPr txBox="1">
            <a:spLocks/>
          </p:cNvSpPr>
          <p:nvPr/>
        </p:nvSpPr>
        <p:spPr>
          <a:xfrm>
            <a:off x="3266713" y="1527913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Simpler </a:t>
            </a:r>
            <a:r>
              <a:rPr lang="de-DE" sz="1600" b="1" dirty="0" err="1">
                <a:solidFill>
                  <a:schemeClr val="tx1"/>
                </a:solidFill>
              </a:rPr>
              <a:t>Preparation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sample </a:t>
            </a:r>
            <a:r>
              <a:rPr lang="de-DE" sz="1400" dirty="0" err="1">
                <a:solidFill>
                  <a:schemeClr val="tx1"/>
                </a:solidFill>
              </a:rPr>
              <a:t>surface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less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cruzial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Textplatzhalter 57">
            <a:extLst>
              <a:ext uri="{FF2B5EF4-FFF2-40B4-BE49-F238E27FC236}">
                <a16:creationId xmlns:a16="http://schemas.microsoft.com/office/drawing/2014/main" id="{0014D036-3BF8-1B90-79E5-98E795CA113C}"/>
              </a:ext>
            </a:extLst>
          </p:cNvPr>
          <p:cNvSpPr txBox="1">
            <a:spLocks/>
          </p:cNvSpPr>
          <p:nvPr/>
        </p:nvSpPr>
        <p:spPr>
          <a:xfrm>
            <a:off x="6414508" y="2121247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Unspecific</a:t>
            </a:r>
            <a:r>
              <a:rPr lang="de-DE" sz="1600" b="1" dirty="0">
                <a:solidFill>
                  <a:schemeClr val="tx1"/>
                </a:solidFill>
              </a:rPr>
              <a:t> Features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 </a:t>
            </a:r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, individual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insufficient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prediction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2D2C6136-2FBA-23B9-B5F1-BFAA6CFA80B0}"/>
              </a:ext>
            </a:extLst>
          </p:cNvPr>
          <p:cNvSpPr txBox="1">
            <a:spLocks/>
          </p:cNvSpPr>
          <p:nvPr/>
        </p:nvSpPr>
        <p:spPr>
          <a:xfrm>
            <a:off x="3583101" y="3262514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Condensed Information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bands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deeper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penetrations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provide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comprehensive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within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NIR </a:t>
            </a:r>
            <a:r>
              <a:rPr lang="de-DE" sz="1400" dirty="0" err="1">
                <a:solidFill>
                  <a:schemeClr val="tx1"/>
                </a:solidFill>
              </a:rPr>
              <a:t>region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04CCC62D-06E5-9AD3-2F1E-22674E581FB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44423" y="2574910"/>
            <a:ext cx="622290" cy="844635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krümmt 31">
            <a:extLst>
              <a:ext uri="{FF2B5EF4-FFF2-40B4-BE49-F238E27FC236}">
                <a16:creationId xmlns:a16="http://schemas.microsoft.com/office/drawing/2014/main" id="{6EEE0419-D13E-F004-5686-F4C170006B5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44423" y="3419545"/>
            <a:ext cx="938678" cy="889966"/>
          </a:xfrm>
          <a:prstGeom prst="curvedConnector3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B421004E-13C8-027C-1BD7-3BFA07A0901F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8508964" y="3168244"/>
            <a:ext cx="736951" cy="7824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E0597FC3-48EC-35A1-1403-90DCE2354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Penetration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samples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Weaker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absorption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allows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deeper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penetration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samples</a:t>
                </a:r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µ</m:t>
                    </m:r>
                    <m:r>
                      <m:rPr>
                        <m:nor/>
                      </m:rPr>
                      <a:rPr lang="de-DE" sz="1400" dirty="0">
                        <a:solidFill>
                          <a:schemeClr val="tx1"/>
                        </a:solidFill>
                      </a:rPr>
                      <m:t>m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E0597FC3-48EC-35A1-1403-90DCE235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7" y="2372549"/>
                <a:ext cx="2094456" cy="2093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Verbinder: gekrümmt 35">
            <a:extLst>
              <a:ext uri="{FF2B5EF4-FFF2-40B4-BE49-F238E27FC236}">
                <a16:creationId xmlns:a16="http://schemas.microsoft.com/office/drawing/2014/main" id="{1F746D0A-ACEA-7701-824A-BAA60A089D6F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5677557" y="3168244"/>
            <a:ext cx="736951" cy="11412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152839C9-6FCC-2BB4-3DDB-1FD37F4B280E}"/>
              </a:ext>
            </a:extLst>
          </p:cNvPr>
          <p:cNvSpPr txBox="1">
            <a:spLocks/>
          </p:cNvSpPr>
          <p:nvPr/>
        </p:nvSpPr>
        <p:spPr>
          <a:xfrm>
            <a:off x="9245915" y="2903671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Interpretability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of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spectra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4BCE43-BAA9-93AC-ABFC-C31CA846163B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8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69D7EC32-9274-199D-AD73-49765F0A82A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Part 2</a:t>
            </a:r>
          </a:p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Multivariate </a:t>
            </a:r>
            <a:r>
              <a:rPr lang="de-DE" sz="4000" dirty="0" err="1">
                <a:solidFill>
                  <a:schemeClr val="tx1"/>
                </a:solidFill>
              </a:rPr>
              <a:t>Calibration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3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472CBC34-1225-F82E-AB52-6B97820D06E7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is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the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General Setup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0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530934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FC8067F-D6DC-AD52-93E4-B5286647FDA1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2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530934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Quantization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B6BD146-3C61-3011-F436-D96238D85FBA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75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530934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Quantization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Normalization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D1FCD5D-9A8B-A384-8948-699DBBD04C6C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8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709076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Quantization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Normalization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>
                <a:solidFill>
                  <a:schemeClr val="tx1"/>
                </a:solidFill>
              </a:rPr>
              <a:t>Modeling &amp; </a:t>
            </a:r>
            <a:r>
              <a:rPr lang="de-DE" sz="1600" b="1" dirty="0" err="1">
                <a:solidFill>
                  <a:schemeClr val="tx1"/>
                </a:solidFill>
              </a:rPr>
              <a:t>Optimization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3B8EF52-2D70-AE3B-39DD-71F8427421CC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02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709076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Quantization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Normalization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>
                <a:solidFill>
                  <a:schemeClr val="tx1"/>
                </a:solidFill>
              </a:rPr>
              <a:t>Modeling &amp; </a:t>
            </a:r>
            <a:r>
              <a:rPr lang="de-DE" sz="1600" b="1" dirty="0" err="1">
                <a:solidFill>
                  <a:schemeClr val="tx1"/>
                </a:solidFill>
              </a:rPr>
              <a:t>Optimization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>
                <a:solidFill>
                  <a:schemeClr val="tx1"/>
                </a:solidFill>
              </a:rPr>
              <a:t>Validation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BDB1071-108D-58BD-0CD5-2DD73749AAA5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7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5AEC52CA-1895-87B8-5F87-03CA455D923B}"/>
              </a:ext>
            </a:extLst>
          </p:cNvPr>
          <p:cNvCxnSpPr>
            <a:cxnSpLocks/>
          </p:cNvCxnSpPr>
          <p:nvPr/>
        </p:nvCxnSpPr>
        <p:spPr>
          <a:xfrm>
            <a:off x="0" y="3133773"/>
            <a:ext cx="11866880" cy="0"/>
          </a:xfrm>
          <a:prstGeom prst="line">
            <a:avLst/>
          </a:prstGeom>
          <a:ln w="304800" cap="flat">
            <a:solidFill>
              <a:schemeClr val="bg1">
                <a:lumMod val="95000"/>
              </a:schemeClr>
            </a:solidFill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298710" y="3896397"/>
            <a:ext cx="2341884" cy="1366966"/>
            <a:chOff x="403853" y="4069066"/>
            <a:chExt cx="2341884" cy="13669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5" name="Rechteck: Abgerundete Ecken 21">
              <a:extLst>
                <a:ext uri="{FF2B5EF4-FFF2-40B4-BE49-F238E27FC236}">
                  <a16:creationId xmlns:a16="http://schemas.microsoft.com/office/drawing/2014/main" id="{9B6CBEEE-3DBC-4F61-8585-B1044A4B3C0A}"/>
                </a:ext>
              </a:extLst>
            </p:cNvPr>
            <p:cNvSpPr/>
            <p:nvPr userDrawn="1"/>
          </p:nvSpPr>
          <p:spPr>
            <a:xfrm>
              <a:off x="403853" y="4331800"/>
              <a:ext cx="2341884" cy="110423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318265" y="4288030"/>
            <a:ext cx="2322329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NIR</a:t>
            </a:r>
            <a:br>
              <a:rPr lang="de-DE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Spectroscopy</a:t>
            </a:r>
            <a:endParaRPr lang="de-DE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4B55BC2-381C-E51D-A23C-4ACC2210CA43}"/>
              </a:ext>
            </a:extLst>
          </p:cNvPr>
          <p:cNvGrpSpPr/>
          <p:nvPr/>
        </p:nvGrpSpPr>
        <p:grpSpPr>
          <a:xfrm>
            <a:off x="882914" y="2547897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BEB6FC-427A-BB49-D18C-3815BC365BA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8" name="Kreis: Hohl 18">
              <a:extLst>
                <a:ext uri="{FF2B5EF4-FFF2-40B4-BE49-F238E27FC236}">
                  <a16:creationId xmlns:a16="http://schemas.microsoft.com/office/drawing/2014/main" id="{10998377-2CB7-F219-50C4-AC24E86FFF07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662B55B5-4087-CF85-009F-E2C3F5D49108}"/>
              </a:ext>
            </a:extLst>
          </p:cNvPr>
          <p:cNvGrpSpPr/>
          <p:nvPr/>
        </p:nvGrpSpPr>
        <p:grpSpPr>
          <a:xfrm>
            <a:off x="2998672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C3F8569C-6012-3F31-A615-C6ED781EEAFB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3" name="Kreis: Hohl 16">
              <a:extLst>
                <a:ext uri="{FF2B5EF4-FFF2-40B4-BE49-F238E27FC236}">
                  <a16:creationId xmlns:a16="http://schemas.microsoft.com/office/drawing/2014/main" id="{686B6635-9CAC-E517-8030-11A71EF45979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59A3F77-FED6-00F8-0055-C79F6C47BE84}"/>
              </a:ext>
            </a:extLst>
          </p:cNvPr>
          <p:cNvGrpSpPr/>
          <p:nvPr/>
        </p:nvGrpSpPr>
        <p:grpSpPr>
          <a:xfrm>
            <a:off x="5115388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A0C7AD48-8327-8A18-C917-E8A73577CA4D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71" name="Kreis: Hohl 16">
              <a:extLst>
                <a:ext uri="{FF2B5EF4-FFF2-40B4-BE49-F238E27FC236}">
                  <a16:creationId xmlns:a16="http://schemas.microsoft.com/office/drawing/2014/main" id="{D49542B3-A738-ABCE-4040-F3E7E67F9CC4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B9BC27F-8F0D-A3CB-7F61-83C21000A65F}"/>
              </a:ext>
            </a:extLst>
          </p:cNvPr>
          <p:cNvGrpSpPr/>
          <p:nvPr/>
        </p:nvGrpSpPr>
        <p:grpSpPr>
          <a:xfrm>
            <a:off x="7232100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9C03F12-A974-148C-13F3-589BF29E30E7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75" name="Kreis: Hohl 16">
              <a:extLst>
                <a:ext uri="{FF2B5EF4-FFF2-40B4-BE49-F238E27FC236}">
                  <a16:creationId xmlns:a16="http://schemas.microsoft.com/office/drawing/2014/main" id="{9A923A40-B379-D8BB-01BF-97576810B2B1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796F63C-5AB0-5632-EE93-0DD5AC83E8B5}"/>
              </a:ext>
            </a:extLst>
          </p:cNvPr>
          <p:cNvGrpSpPr/>
          <p:nvPr/>
        </p:nvGrpSpPr>
        <p:grpSpPr>
          <a:xfrm>
            <a:off x="9348808" y="2547887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FD41278-8BF6-7E8D-239E-66796B32FBB1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84" name="Kreis: Hohl 16">
              <a:extLst>
                <a:ext uri="{FF2B5EF4-FFF2-40B4-BE49-F238E27FC236}">
                  <a16:creationId xmlns:a16="http://schemas.microsoft.com/office/drawing/2014/main" id="{6D4BD662-4E6E-1054-7EE2-507F31679C4C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Rechteck 86">
            <a:extLst>
              <a:ext uri="{FF2B5EF4-FFF2-40B4-BE49-F238E27FC236}">
                <a16:creationId xmlns:a16="http://schemas.microsoft.com/office/drawing/2014/main" id="{167A5274-E0CB-BCE2-481B-9D30C4C021F2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itel 1">
            <a:extLst>
              <a:ext uri="{FF2B5EF4-FFF2-40B4-BE49-F238E27FC236}">
                <a16:creationId xmlns:a16="http://schemas.microsoft.com/office/drawing/2014/main" id="{C3C21093-FEF0-185F-30BF-5B0396261CD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0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5" y="854580"/>
            <a:ext cx="2709076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Spectroscopy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Quantization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 err="1">
                <a:solidFill>
                  <a:schemeClr val="tx1"/>
                </a:solidFill>
              </a:rPr>
              <a:t>Normalization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>
                <a:solidFill>
                  <a:schemeClr val="tx1"/>
                </a:solidFill>
              </a:rPr>
              <a:t>Modeling &amp; </a:t>
            </a:r>
            <a:r>
              <a:rPr lang="de-DE" sz="1600" b="1" dirty="0" err="1">
                <a:solidFill>
                  <a:schemeClr val="tx1"/>
                </a:solidFill>
              </a:rPr>
              <a:t>Optimization</a:t>
            </a:r>
            <a:endParaRPr lang="de-DE" sz="16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b="1" dirty="0">
                <a:solidFill>
                  <a:schemeClr val="tx1"/>
                </a:solidFill>
              </a:rPr>
              <a:t>Validation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0D8FF-B2F7-F33E-0471-00FD8ACC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781" y="854580"/>
            <a:ext cx="8574041" cy="502921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FA3A679-C333-A88B-C867-A12FB067B278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General Setup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39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472CBC34-1225-F82E-AB52-6B97820D06E7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are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the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tools</a:t>
            </a:r>
            <a:r>
              <a:rPr lang="de-DE" sz="4000" dirty="0">
                <a:solidFill>
                  <a:schemeClr val="tx1"/>
                </a:solidFill>
              </a:rPr>
              <a:t> in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b="1" dirty="0">
                <a:solidFill>
                  <a:schemeClr val="tx1"/>
                </a:solidFill>
              </a:rPr>
              <a:t>Statistical Modeling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6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Multiple Linear 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Superposition!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Model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superpositions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F96E01-A388-88A1-64F6-48656E1F2A5D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3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57">
                <a:extLst>
                  <a:ext uri="{FF2B5EF4-FFF2-40B4-BE49-F238E27FC236}">
                    <a16:creationId xmlns:a16="http://schemas.microsoft.com/office/drawing/2014/main" id="{FE9A140A-A4C8-E4F8-BEC2-EB3270674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8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Linear Regression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</p:txBody>
          </p:sp>
        </mc:Choice>
        <mc:Fallback xmlns="">
          <p:sp>
            <p:nvSpPr>
              <p:cNvPr id="14" name="Textplatzhalter 57">
                <a:extLst>
                  <a:ext uri="{FF2B5EF4-FFF2-40B4-BE49-F238E27FC236}">
                    <a16:creationId xmlns:a16="http://schemas.microsoft.com/office/drawing/2014/main" id="{FE9A140A-A4C8-E4F8-BEC2-EB3270674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8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CD610FAB-DDB3-BF33-6E2D-3ED35E384A92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3213548" y="3502111"/>
            <a:ext cx="1814069" cy="11789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4E837D24-82FC-4553-A7EA-3391B60C7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350" y="891024"/>
            <a:ext cx="5260859" cy="2444501"/>
          </a:xfrm>
          <a:prstGeom prst="rect">
            <a:avLst/>
          </a:prstGeom>
        </p:spPr>
      </p:pic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Superposition!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Model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superpositions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27E12FC-5A38-3A7F-F0F5-12168CDA96AE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2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57">
                <a:extLst>
                  <a:ext uri="{FF2B5EF4-FFF2-40B4-BE49-F238E27FC236}">
                    <a16:creationId xmlns:a16="http://schemas.microsoft.com/office/drawing/2014/main" id="{FE9A140A-A4C8-E4F8-BEC2-EB3270674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8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Linear Regression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</p:txBody>
          </p:sp>
        </mc:Choice>
        <mc:Fallback xmlns="">
          <p:sp>
            <p:nvSpPr>
              <p:cNvPr id="14" name="Textplatzhalter 57">
                <a:extLst>
                  <a:ext uri="{FF2B5EF4-FFF2-40B4-BE49-F238E27FC236}">
                    <a16:creationId xmlns:a16="http://schemas.microsoft.com/office/drawing/2014/main" id="{FE9A140A-A4C8-E4F8-BEC2-EB3270674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8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CD610FAB-DDB3-BF33-6E2D-3ED35E384A92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3213548" y="3502111"/>
            <a:ext cx="1814069" cy="117897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CABDD582-ED04-1D85-1813-8F76B7B2BE89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multicollinearity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AF704E9C-AD95-732F-AD83-333F887382AF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122073" y="3498515"/>
            <a:ext cx="1682613" cy="118257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BDD81794-D168-01E2-5D7C-6D19DBB9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350" y="891024"/>
            <a:ext cx="5260859" cy="2444501"/>
          </a:xfrm>
          <a:prstGeom prst="rect">
            <a:avLst/>
          </a:prstGeom>
        </p:spPr>
      </p:pic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Superposition!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Model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superpositions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C7CD1A0-AD07-1304-34E6-3177F79453E5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41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Multiple Linear Regression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DC6BA69-73D9-3625-0272-6555CDEB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350" y="891024"/>
            <a:ext cx="5260859" cy="2444501"/>
          </a:xfrm>
          <a:prstGeom prst="rect">
            <a:avLst/>
          </a:prstGeom>
        </p:spPr>
      </p:pic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</a:t>
            </a: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orthogonal </a:t>
            </a:r>
            <a:r>
              <a:rPr lang="de-DE" sz="1400" dirty="0" err="1">
                <a:solidFill>
                  <a:schemeClr val="tx1"/>
                </a:solidFill>
              </a:rPr>
              <a:t>components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3EB5B51-0DF6-AED1-5C45-15A2956970F0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48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Principal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Component</a:t>
            </a:r>
            <a:r>
              <a:rPr lang="de-DE" sz="2000" i="1" dirty="0">
                <a:solidFill>
                  <a:schemeClr val="tx1"/>
                </a:solidFill>
              </a:rPr>
              <a:t> (PC) Regression</a:t>
            </a: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227A19E3-B87B-D910-765C-75F8B92FD77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B5EDA74B-8951-7191-73E8-EAEF4E00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8243" y="1232864"/>
            <a:ext cx="5260859" cy="2444501"/>
          </a:xfrm>
          <a:prstGeom prst="rect">
            <a:avLst/>
          </a:prstGeom>
        </p:spPr>
      </p:pic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</a:t>
            </a: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orthogonal </a:t>
            </a:r>
            <a:r>
              <a:rPr lang="de-DE" sz="1400" dirty="0" err="1">
                <a:solidFill>
                  <a:schemeClr val="tx1"/>
                </a:solidFill>
              </a:rPr>
              <a:t>components</a:t>
            </a:r>
            <a:endParaRPr lang="de-DE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E6CFD0C9-FFAA-27AD-A4FB-341C03F86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PC Regression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de-DE" sz="14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>
                    <a:solidFill>
                      <a:schemeClr val="tx1"/>
                    </a:solidFill>
                  </a:rPr>
                  <a:t>Projection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Principal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Components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E6CFD0C9-FFAA-27AD-A4FB-341C03F8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ED5F9904-BD5D-E25C-0C3A-D5FD6511A1D4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77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Principal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Component</a:t>
            </a:r>
            <a:r>
              <a:rPr lang="de-DE" sz="2000" i="1" dirty="0">
                <a:solidFill>
                  <a:schemeClr val="tx1"/>
                </a:solidFill>
              </a:rPr>
              <a:t> (PC) Regression</a:t>
            </a: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227A19E3-B87B-D910-765C-75F8B92FD77E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20F20E55-B9D3-1B76-8A4D-2A43AD014A69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Efficient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Only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accounts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covariances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F17CA29B-1DD7-6060-616D-DFEAC53DC90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E27B71E4-4CCA-A086-3255-D5B149D5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8243" y="1232864"/>
            <a:ext cx="5260859" cy="244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57">
                <a:extLst>
                  <a:ext uri="{FF2B5EF4-FFF2-40B4-BE49-F238E27FC236}">
                    <a16:creationId xmlns:a16="http://schemas.microsoft.com/office/drawing/2014/main" id="{01F73705-203E-DC36-7E66-FE177F5C8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PC Regression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de-DE" sz="14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>
                    <a:solidFill>
                      <a:schemeClr val="tx1"/>
                    </a:solidFill>
                  </a:rPr>
                  <a:t>Projection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Principal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Components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platzhalter 57">
                <a:extLst>
                  <a:ext uri="{FF2B5EF4-FFF2-40B4-BE49-F238E27FC236}">
                    <a16:creationId xmlns:a16="http://schemas.microsoft.com/office/drawing/2014/main" id="{01F73705-203E-DC36-7E66-FE177F5C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platzhalter 57">
            <a:extLst>
              <a:ext uri="{FF2B5EF4-FFF2-40B4-BE49-F238E27FC236}">
                <a16:creationId xmlns:a16="http://schemas.microsoft.com/office/drawing/2014/main" id="{F58052D2-A345-DEDC-514E-8C61593A3ABD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 </a:t>
            </a: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orthogonal </a:t>
            </a:r>
            <a:r>
              <a:rPr lang="de-DE" sz="1400" dirty="0" err="1">
                <a:solidFill>
                  <a:schemeClr val="tx1"/>
                </a:solidFill>
              </a:rPr>
              <a:t>components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9DEEB90-3FEE-5322-83E4-5E595DA21FF3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595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Principal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Component</a:t>
            </a:r>
            <a:r>
              <a:rPr lang="de-DE" sz="2000" i="1" dirty="0">
                <a:solidFill>
                  <a:schemeClr val="tx1"/>
                </a:solidFill>
              </a:rPr>
              <a:t> (PC) Regression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286CAC6-B608-F11C-F1EC-0D65B4DB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8243" y="1232864"/>
            <a:ext cx="5260859" cy="2444501"/>
          </a:xfrm>
          <a:prstGeom prst="rect">
            <a:avLst/>
          </a:prstGeom>
        </p:spPr>
      </p:pic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Incorporate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Chemical Features!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vector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AE8355-95FE-3F4F-7E67-A644FBDA98AA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93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3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Partial Least </a:t>
            </a:r>
            <a:r>
              <a:rPr lang="de-DE" sz="2000" i="1" dirty="0" err="1">
                <a:solidFill>
                  <a:schemeClr val="tx1"/>
                </a:solidFill>
              </a:rPr>
              <a:t>Squares</a:t>
            </a:r>
            <a:r>
              <a:rPr lang="de-DE" sz="2000" i="1" dirty="0">
                <a:solidFill>
                  <a:schemeClr val="tx1"/>
                </a:solidFill>
              </a:rPr>
              <a:t> (PLS) 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Incorporate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Chemical Features!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vector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FA54B5A1-0800-C258-EADC-03BFE452A1D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D8D658CF-8216-89A7-23F1-DC64700A4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110" y="1232864"/>
            <a:ext cx="5260859" cy="244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4FD94C4-9EE7-5604-AF0A-5A2E6E184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PLS Regression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de-DE" sz="14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>
                    <a:solidFill>
                      <a:schemeClr val="tx1"/>
                    </a:solidFill>
                  </a:rPr>
                  <a:t>Projection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Principal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Components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4FD94C4-9EE7-5604-AF0A-5A2E6E18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59B05A65-9662-E025-E202-8DE15B65DBB9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A3A7502-515A-ADCF-4162-A746B288BB45}"/>
              </a:ext>
            </a:extLst>
          </p:cNvPr>
          <p:cNvCxnSpPr>
            <a:cxnSpLocks/>
          </p:cNvCxnSpPr>
          <p:nvPr/>
        </p:nvCxnSpPr>
        <p:spPr>
          <a:xfrm>
            <a:off x="0" y="3133773"/>
            <a:ext cx="11866880" cy="0"/>
          </a:xfrm>
          <a:prstGeom prst="line">
            <a:avLst/>
          </a:prstGeom>
          <a:ln w="304800" cap="flat">
            <a:solidFill>
              <a:schemeClr val="bg1">
                <a:lumMod val="95000"/>
              </a:schemeClr>
            </a:solidFill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4B55BC2-381C-E51D-A23C-4ACC2210CA43}"/>
              </a:ext>
            </a:extLst>
          </p:cNvPr>
          <p:cNvGrpSpPr/>
          <p:nvPr/>
        </p:nvGrpSpPr>
        <p:grpSpPr>
          <a:xfrm>
            <a:off x="882914" y="2547897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BEB6FC-427A-BB49-D18C-3815BC365BA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8" name="Kreis: Hohl 18">
              <a:extLst>
                <a:ext uri="{FF2B5EF4-FFF2-40B4-BE49-F238E27FC236}">
                  <a16:creationId xmlns:a16="http://schemas.microsoft.com/office/drawing/2014/main" id="{10998377-2CB7-F219-50C4-AC24E86FFF07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B59A3F77-FED6-00F8-0055-C79F6C47BE84}"/>
              </a:ext>
            </a:extLst>
          </p:cNvPr>
          <p:cNvGrpSpPr/>
          <p:nvPr/>
        </p:nvGrpSpPr>
        <p:grpSpPr>
          <a:xfrm>
            <a:off x="5115388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A0C7AD48-8327-8A18-C917-E8A73577CA4D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71" name="Kreis: Hohl 16">
              <a:extLst>
                <a:ext uri="{FF2B5EF4-FFF2-40B4-BE49-F238E27FC236}">
                  <a16:creationId xmlns:a16="http://schemas.microsoft.com/office/drawing/2014/main" id="{D49542B3-A738-ABCE-4040-F3E7E67F9CC4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B9BC27F-8F0D-A3CB-7F61-83C21000A65F}"/>
              </a:ext>
            </a:extLst>
          </p:cNvPr>
          <p:cNvGrpSpPr/>
          <p:nvPr/>
        </p:nvGrpSpPr>
        <p:grpSpPr>
          <a:xfrm>
            <a:off x="7232100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9C03F12-A974-148C-13F3-589BF29E30E7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75" name="Kreis: Hohl 16">
              <a:extLst>
                <a:ext uri="{FF2B5EF4-FFF2-40B4-BE49-F238E27FC236}">
                  <a16:creationId xmlns:a16="http://schemas.microsoft.com/office/drawing/2014/main" id="{9A923A40-B379-D8BB-01BF-97576810B2B1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796F63C-5AB0-5632-EE93-0DD5AC83E8B5}"/>
              </a:ext>
            </a:extLst>
          </p:cNvPr>
          <p:cNvGrpSpPr/>
          <p:nvPr/>
        </p:nvGrpSpPr>
        <p:grpSpPr>
          <a:xfrm>
            <a:off x="9348808" y="2547887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FD41278-8BF6-7E8D-239E-66796B32FBB1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84" name="Kreis: Hohl 16">
              <a:extLst>
                <a:ext uri="{FF2B5EF4-FFF2-40B4-BE49-F238E27FC236}">
                  <a16:creationId xmlns:a16="http://schemas.microsoft.com/office/drawing/2014/main" id="{6D4BD662-4E6E-1054-7EE2-507F31679C4C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BF89AF-2ACF-267A-2ADC-3C03FB48E9C0}"/>
              </a:ext>
            </a:extLst>
          </p:cNvPr>
          <p:cNvGrpSpPr/>
          <p:nvPr/>
        </p:nvGrpSpPr>
        <p:grpSpPr>
          <a:xfrm>
            <a:off x="2998678" y="2547894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6E15355-0D72-C067-FD68-F5714FA59200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8" name="Kreis: Hohl 15">
              <a:extLst>
                <a:ext uri="{FF2B5EF4-FFF2-40B4-BE49-F238E27FC236}">
                  <a16:creationId xmlns:a16="http://schemas.microsoft.com/office/drawing/2014/main" id="{9F0CB4C2-1B99-06A6-8ACA-62BBB03570C7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47A950C-5A70-DB82-BBDE-E4AF6D15D3F5}"/>
              </a:ext>
            </a:extLst>
          </p:cNvPr>
          <p:cNvGrpSpPr/>
          <p:nvPr/>
        </p:nvGrpSpPr>
        <p:grpSpPr>
          <a:xfrm>
            <a:off x="2414471" y="3891792"/>
            <a:ext cx="2341884" cy="1366966"/>
            <a:chOff x="403854" y="4069066"/>
            <a:chExt cx="2341884" cy="13669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Raute 35">
              <a:extLst>
                <a:ext uri="{FF2B5EF4-FFF2-40B4-BE49-F238E27FC236}">
                  <a16:creationId xmlns:a16="http://schemas.microsoft.com/office/drawing/2014/main" id="{5FDC2A0C-E7A3-156D-4973-58EF558E404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9" name="Rechteck: Abgerundete Ecken 21">
              <a:extLst>
                <a:ext uri="{FF2B5EF4-FFF2-40B4-BE49-F238E27FC236}">
                  <a16:creationId xmlns:a16="http://schemas.microsoft.com/office/drawing/2014/main" id="{0657B166-90A6-9FC4-8EDB-5E292EBF8C0B}"/>
                </a:ext>
              </a:extLst>
            </p:cNvPr>
            <p:cNvSpPr/>
            <p:nvPr userDrawn="1"/>
          </p:nvSpPr>
          <p:spPr>
            <a:xfrm>
              <a:off x="403854" y="4331800"/>
              <a:ext cx="2341884" cy="110423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40" name="Textplatzhalter 57">
            <a:extLst>
              <a:ext uri="{FF2B5EF4-FFF2-40B4-BE49-F238E27FC236}">
                <a16:creationId xmlns:a16="http://schemas.microsoft.com/office/drawing/2014/main" id="{AF01C16D-899B-2443-C6DA-D018BE2AAC7B}"/>
              </a:ext>
            </a:extLst>
          </p:cNvPr>
          <p:cNvSpPr txBox="1">
            <a:spLocks/>
          </p:cNvSpPr>
          <p:nvPr/>
        </p:nvSpPr>
        <p:spPr>
          <a:xfrm>
            <a:off x="2414471" y="4322049"/>
            <a:ext cx="2341884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Multivariate</a:t>
            </a:r>
            <a:br>
              <a:rPr lang="de-DE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Calibration</a:t>
            </a:r>
            <a:endParaRPr lang="de-DE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0AB6513A-7286-BED0-9657-938D70B03A04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E14ADE0B-7C09-66A3-DB35-31EC2F07DC5C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6" name="Textplatzhalter 57">
            <a:extLst>
              <a:ext uri="{FF2B5EF4-FFF2-40B4-BE49-F238E27FC236}">
                <a16:creationId xmlns:a16="http://schemas.microsoft.com/office/drawing/2014/main" id="{F0FC9A13-E159-CCCA-9697-D29ABEF5C469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3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>
                <a:solidFill>
                  <a:schemeClr val="tx1"/>
                </a:solidFill>
              </a:rPr>
              <a:t>Partial Least </a:t>
            </a:r>
            <a:r>
              <a:rPr lang="de-DE" sz="2000" i="1" dirty="0" err="1">
                <a:solidFill>
                  <a:schemeClr val="tx1"/>
                </a:solidFill>
              </a:rPr>
              <a:t>Squares</a:t>
            </a:r>
            <a:r>
              <a:rPr lang="de-DE" sz="2000" i="1" dirty="0">
                <a:solidFill>
                  <a:schemeClr val="tx1"/>
                </a:solidFill>
              </a:rPr>
              <a:t> (PLS) 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B25DC1D-9E1B-A98E-32DF-EC5DA5343A9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Incorporate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Chemical Features!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Decorrelate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vector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FA54B5A1-0800-C258-EADC-03BFE452A1D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4FD94C4-9EE7-5604-AF0A-5A2E6E184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PLS Regression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de-DE" sz="14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>
                    <a:solidFill>
                      <a:schemeClr val="tx1"/>
                    </a:solidFill>
                  </a:rPr>
                  <a:t>Projection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Principal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Components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4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4FD94C4-9EE7-5604-AF0A-5A2E6E184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06D54E49-2FC9-BA68-6F4F-342B10129CF4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Sufficient</a:t>
            </a:r>
            <a:r>
              <a:rPr lang="de-DE" sz="1600" b="1" dirty="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F3DF3663-3FBC-F2E1-030F-2F9D555A519E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E6BBA08-1D0A-BD12-6AC2-C8E9CED84031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>
                <a:solidFill>
                  <a:schemeClr val="bg1"/>
                </a:solidFill>
              </a:rPr>
              <a:t>Statistical Modeling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94D8D97-9521-A657-2086-BD0E57AB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110" y="1232864"/>
            <a:ext cx="5260859" cy="24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2CCE9B-D16A-E79A-BAF5-39B457A431BF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15" name="Textplatzhalter 57">
            <a:extLst>
              <a:ext uri="{FF2B5EF4-FFF2-40B4-BE49-F238E27FC236}">
                <a16:creationId xmlns:a16="http://schemas.microsoft.com/office/drawing/2014/main" id="{9FBC7BC5-89E9-F04B-B206-DC1AE33C7E77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can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be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concluded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about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Multivariate </a:t>
            </a:r>
            <a:r>
              <a:rPr lang="de-DE" sz="4000" b="1" dirty="0" err="1">
                <a:solidFill>
                  <a:schemeClr val="tx1"/>
                </a:solidFill>
              </a:rPr>
              <a:t>Calibration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1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FF0D68F-D2B5-8B5B-109F-210BAF0A2762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6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 </a:t>
            </a:r>
            <a:r>
              <a:rPr lang="de-DE" sz="1400" b="1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EE7BF741-EA2A-255C-058B-785015C97651}"/>
              </a:ext>
            </a:extLst>
          </p:cNvPr>
          <p:cNvSpPr txBox="1">
            <a:spLocks/>
          </p:cNvSpPr>
          <p:nvPr/>
        </p:nvSpPr>
        <p:spPr>
          <a:xfrm>
            <a:off x="1219104" y="3420885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</a:t>
            </a:r>
            <a:r>
              <a:rPr lang="de-DE" sz="1600" b="1" dirty="0">
                <a:solidFill>
                  <a:schemeClr val="tx1"/>
                </a:solidFill>
              </a:rPr>
              <a:t>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and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scattered</a:t>
            </a:r>
            <a:r>
              <a:rPr lang="de-DE" sz="1400" dirty="0">
                <a:solidFill>
                  <a:schemeClr val="tx1"/>
                </a:solidFill>
              </a:rPr>
              <a:t> bands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multicollinearity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8DBD035-A747-3DAF-37BF-E5735C5D98E5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58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 </a:t>
            </a:r>
            <a:r>
              <a:rPr lang="de-DE" sz="1400" b="1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EE7BF741-EA2A-255C-058B-785015C97651}"/>
              </a:ext>
            </a:extLst>
          </p:cNvPr>
          <p:cNvSpPr txBox="1">
            <a:spLocks/>
          </p:cNvSpPr>
          <p:nvPr/>
        </p:nvSpPr>
        <p:spPr>
          <a:xfrm>
            <a:off x="1219104" y="3420885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</a:t>
            </a:r>
            <a:r>
              <a:rPr lang="de-DE" sz="1600" b="1" dirty="0">
                <a:solidFill>
                  <a:schemeClr val="tx1"/>
                </a:solidFill>
              </a:rPr>
              <a:t>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and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scattered</a:t>
            </a:r>
            <a:r>
              <a:rPr lang="de-DE" sz="1400" dirty="0">
                <a:solidFill>
                  <a:schemeClr val="tx1"/>
                </a:solidFill>
              </a:rPr>
              <a:t> bands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multicollinearity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094A42A9-9D67-239C-6E1E-FE7DA4462684}"/>
              </a:ext>
            </a:extLst>
          </p:cNvPr>
          <p:cNvSpPr txBox="1">
            <a:spLocks/>
          </p:cNvSpPr>
          <p:nvPr/>
        </p:nvSpPr>
        <p:spPr>
          <a:xfrm>
            <a:off x="4224002" y="3433585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 in PLS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efficient</a:t>
            </a:r>
            <a:r>
              <a:rPr lang="de-DE" sz="1600" b="1" dirty="0">
                <a:solidFill>
                  <a:schemeClr val="tx1"/>
                </a:solidFill>
              </a:rPr>
              <a:t> linear 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 </a:t>
            </a:r>
            <a:r>
              <a:rPr lang="de-DE" sz="1400" dirty="0" err="1">
                <a:solidFill>
                  <a:schemeClr val="tx1"/>
                </a:solidFill>
              </a:rPr>
              <a:t>preceeded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72B20A38-229D-25FA-2FF9-5784B47C5E7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841365" y="2692416"/>
            <a:ext cx="1382637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90C9D2EE-51B5-16DA-71DF-C7BBF43406C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13560" y="4467882"/>
            <a:ext cx="91044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9D86B2B-DE5C-06CF-E1F4-92ABC4F15D04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02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 </a:t>
            </a:r>
            <a:r>
              <a:rPr lang="de-DE" sz="1400" b="1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EE7BF741-EA2A-255C-058B-785015C97651}"/>
              </a:ext>
            </a:extLst>
          </p:cNvPr>
          <p:cNvSpPr txBox="1">
            <a:spLocks/>
          </p:cNvSpPr>
          <p:nvPr/>
        </p:nvSpPr>
        <p:spPr>
          <a:xfrm>
            <a:off x="1219104" y="3420885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</a:t>
            </a:r>
            <a:r>
              <a:rPr lang="de-DE" sz="1600" b="1" dirty="0">
                <a:solidFill>
                  <a:schemeClr val="tx1"/>
                </a:solidFill>
              </a:rPr>
              <a:t>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and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scattered</a:t>
            </a:r>
            <a:r>
              <a:rPr lang="de-DE" sz="1400" dirty="0">
                <a:solidFill>
                  <a:schemeClr val="tx1"/>
                </a:solidFill>
              </a:rPr>
              <a:t> bands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multicollinearity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094A42A9-9D67-239C-6E1E-FE7DA4462684}"/>
              </a:ext>
            </a:extLst>
          </p:cNvPr>
          <p:cNvSpPr txBox="1">
            <a:spLocks/>
          </p:cNvSpPr>
          <p:nvPr/>
        </p:nvSpPr>
        <p:spPr>
          <a:xfrm>
            <a:off x="4224002" y="3433585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 in PLS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efficient</a:t>
            </a:r>
            <a:r>
              <a:rPr lang="de-DE" sz="1600" b="1" dirty="0">
                <a:solidFill>
                  <a:schemeClr val="tx1"/>
                </a:solidFill>
              </a:rPr>
              <a:t> linear 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 </a:t>
            </a:r>
            <a:r>
              <a:rPr lang="de-DE" sz="1400" dirty="0" err="1">
                <a:solidFill>
                  <a:schemeClr val="tx1"/>
                </a:solidFill>
              </a:rPr>
              <a:t>preceeded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72B20A38-229D-25FA-2FF9-5784B47C5E7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841365" y="2692416"/>
            <a:ext cx="1382637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90C9D2EE-51B5-16DA-71DF-C7BBF43406C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13560" y="4467882"/>
            <a:ext cx="91044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platzhalter 57">
            <a:extLst>
              <a:ext uri="{FF2B5EF4-FFF2-40B4-BE49-F238E27FC236}">
                <a16:creationId xmlns:a16="http://schemas.microsoft.com/office/drawing/2014/main" id="{52C7A110-06CE-84D3-108D-1B5E8CB364BA}"/>
              </a:ext>
            </a:extLst>
          </p:cNvPr>
          <p:cNvSpPr txBox="1">
            <a:spLocks/>
          </p:cNvSpPr>
          <p:nvPr/>
        </p:nvSpPr>
        <p:spPr>
          <a:xfrm>
            <a:off x="3700329" y="1089589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 </a:t>
            </a: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Dependencies</a:t>
            </a:r>
            <a:r>
              <a:rPr lang="de-DE" sz="1600" b="1" dirty="0">
                <a:solidFill>
                  <a:schemeClr val="tx1"/>
                </a:solidFill>
              </a:rPr>
              <a:t> in NIR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vibrational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in NIR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non-linear </a:t>
            </a:r>
            <a:r>
              <a:rPr lang="de-DE" sz="1400" b="1" dirty="0" err="1">
                <a:solidFill>
                  <a:schemeClr val="tx1"/>
                </a:solidFill>
              </a:rPr>
              <a:t>conditional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dependencies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3F99E6-D173-3557-6ADE-AB7C9306627F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46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 </a:t>
            </a:r>
            <a:r>
              <a:rPr lang="de-DE" sz="1400" b="1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EE7BF741-EA2A-255C-058B-785015C97651}"/>
              </a:ext>
            </a:extLst>
          </p:cNvPr>
          <p:cNvSpPr txBox="1">
            <a:spLocks/>
          </p:cNvSpPr>
          <p:nvPr/>
        </p:nvSpPr>
        <p:spPr>
          <a:xfrm>
            <a:off x="1219104" y="3420885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</a:t>
            </a:r>
            <a:r>
              <a:rPr lang="de-DE" sz="1600" b="1" dirty="0">
                <a:solidFill>
                  <a:schemeClr val="tx1"/>
                </a:solidFill>
              </a:rPr>
              <a:t>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and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scattered</a:t>
            </a:r>
            <a:r>
              <a:rPr lang="de-DE" sz="1400" dirty="0">
                <a:solidFill>
                  <a:schemeClr val="tx1"/>
                </a:solidFill>
              </a:rPr>
              <a:t> bands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multicollinearity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094A42A9-9D67-239C-6E1E-FE7DA4462684}"/>
              </a:ext>
            </a:extLst>
          </p:cNvPr>
          <p:cNvSpPr txBox="1">
            <a:spLocks/>
          </p:cNvSpPr>
          <p:nvPr/>
        </p:nvSpPr>
        <p:spPr>
          <a:xfrm>
            <a:off x="4224002" y="3433585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 in PLS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efficient</a:t>
            </a:r>
            <a:r>
              <a:rPr lang="de-DE" sz="1600" b="1" dirty="0">
                <a:solidFill>
                  <a:schemeClr val="tx1"/>
                </a:solidFill>
              </a:rPr>
              <a:t> linear 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 </a:t>
            </a:r>
            <a:r>
              <a:rPr lang="de-DE" sz="1400" dirty="0" err="1">
                <a:solidFill>
                  <a:schemeClr val="tx1"/>
                </a:solidFill>
              </a:rPr>
              <a:t>preceeded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72B20A38-229D-25FA-2FF9-5784B47C5E7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841365" y="2692416"/>
            <a:ext cx="1382637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90C9D2EE-51B5-16DA-71DF-C7BBF43406C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13560" y="4467882"/>
            <a:ext cx="91044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platzhalter 57">
            <a:extLst>
              <a:ext uri="{FF2B5EF4-FFF2-40B4-BE49-F238E27FC236}">
                <a16:creationId xmlns:a16="http://schemas.microsoft.com/office/drawing/2014/main" id="{52C7A110-06CE-84D3-108D-1B5E8CB364BA}"/>
              </a:ext>
            </a:extLst>
          </p:cNvPr>
          <p:cNvSpPr txBox="1">
            <a:spLocks/>
          </p:cNvSpPr>
          <p:nvPr/>
        </p:nvSpPr>
        <p:spPr>
          <a:xfrm>
            <a:off x="3700329" y="108958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 </a:t>
            </a: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Dependencies</a:t>
            </a:r>
            <a:r>
              <a:rPr lang="de-DE" sz="1600" b="1" dirty="0">
                <a:solidFill>
                  <a:schemeClr val="tx1"/>
                </a:solidFill>
              </a:rPr>
              <a:t> in NIR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vibrational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in NIR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non-linear </a:t>
            </a:r>
            <a:r>
              <a:rPr lang="de-DE" sz="1400" b="1" dirty="0" err="1">
                <a:solidFill>
                  <a:schemeClr val="tx1"/>
                </a:solidFill>
              </a:rPr>
              <a:t>conditional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dependencies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48" name="Textplatzhalter 57">
            <a:extLst>
              <a:ext uri="{FF2B5EF4-FFF2-40B4-BE49-F238E27FC236}">
                <a16:creationId xmlns:a16="http://schemas.microsoft.com/office/drawing/2014/main" id="{C4F17600-0848-A025-DB1A-B914C037DCAF}"/>
              </a:ext>
            </a:extLst>
          </p:cNvPr>
          <p:cNvSpPr txBox="1">
            <a:spLocks/>
          </p:cNvSpPr>
          <p:nvPr/>
        </p:nvSpPr>
        <p:spPr>
          <a:xfrm>
            <a:off x="7214251" y="1645419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PLS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non-linear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b="1" dirty="0">
                <a:solidFill>
                  <a:schemeClr val="tx1"/>
                </a:solidFill>
              </a:rPr>
              <a:t>linear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destroys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relationships</a:t>
            </a:r>
            <a:endParaRPr lang="de-DE" sz="1400" b="1" dirty="0">
              <a:solidFill>
                <a:schemeClr val="tx1"/>
              </a:solidFill>
            </a:endParaRPr>
          </a:p>
        </p:txBody>
      </p:sp>
      <p:cxnSp>
        <p:nvCxnSpPr>
          <p:cNvPr id="49" name="Verbinder: gekrümmt 48">
            <a:extLst>
              <a:ext uri="{FF2B5EF4-FFF2-40B4-BE49-F238E27FC236}">
                <a16:creationId xmlns:a16="http://schemas.microsoft.com/office/drawing/2014/main" id="{88457B9B-B0A4-CA40-1C2D-54648BBD59CB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 flipV="1">
            <a:off x="6318458" y="2692416"/>
            <a:ext cx="895793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krümmt 51">
            <a:extLst>
              <a:ext uri="{FF2B5EF4-FFF2-40B4-BE49-F238E27FC236}">
                <a16:creationId xmlns:a16="http://schemas.microsoft.com/office/drawing/2014/main" id="{B491E5DE-0484-6784-3E29-889A488A676E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>
            <a:off x="5794785" y="2136586"/>
            <a:ext cx="1419466" cy="55583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B1AA5F-6ECB-D81F-B0D5-94C97A821CEB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71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08851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BAD0E99B-186F-D72F-CB33-FCB23BCE06A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Multivariate</a:t>
            </a:r>
            <a:r>
              <a:rPr lang="en-US" sz="2800" dirty="0">
                <a:solidFill>
                  <a:schemeClr val="bg1"/>
                </a:solidFill>
              </a:rPr>
              <a:t> 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BDF2311F-E0B5-753A-3722-F3A9B2F91779}"/>
              </a:ext>
            </a:extLst>
          </p:cNvPr>
          <p:cNvSpPr txBox="1">
            <a:spLocks/>
          </p:cNvSpPr>
          <p:nvPr/>
        </p:nvSpPr>
        <p:spPr>
          <a:xfrm>
            <a:off x="746909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Samples </a:t>
            </a:r>
            <a:r>
              <a:rPr lang="de-DE" sz="1600" b="1" dirty="0" err="1">
                <a:solidFill>
                  <a:schemeClr val="tx1"/>
                </a:solidFill>
              </a:rPr>
              <a:t>are</a:t>
            </a:r>
            <a:r>
              <a:rPr lang="de-DE" sz="1600" b="1" dirty="0">
                <a:solidFill>
                  <a:schemeClr val="tx1"/>
                </a:solidFill>
              </a:rPr>
              <a:t> rare!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dirty="0" err="1">
                <a:solidFill>
                  <a:schemeClr val="tx1"/>
                </a:solidFill>
              </a:rPr>
              <a:t>requirement</a:t>
            </a:r>
            <a:r>
              <a:rPr lang="de-DE" sz="1400" dirty="0">
                <a:solidFill>
                  <a:schemeClr val="tx1"/>
                </a:solidFill>
              </a:rPr>
              <a:t> to </a:t>
            </a:r>
            <a:r>
              <a:rPr lang="de-DE" sz="1400" dirty="0" err="1">
                <a:solidFill>
                  <a:schemeClr val="tx1"/>
                </a:solidFill>
              </a:rPr>
              <a:t>extract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wet</a:t>
            </a:r>
            <a:r>
              <a:rPr lang="de-DE" sz="1400" b="1" dirty="0">
                <a:solidFill>
                  <a:schemeClr val="tx1"/>
                </a:solidFill>
              </a:rPr>
              <a:t>-lab </a:t>
            </a:r>
            <a:r>
              <a:rPr lang="de-DE" sz="1400" b="1" dirty="0" err="1">
                <a:solidFill>
                  <a:schemeClr val="tx1"/>
                </a:solidFill>
              </a:rPr>
              <a:t>experiments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makes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reference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rare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EE7BF741-EA2A-255C-058B-785015C97651}"/>
              </a:ext>
            </a:extLst>
          </p:cNvPr>
          <p:cNvSpPr txBox="1">
            <a:spLocks/>
          </p:cNvSpPr>
          <p:nvPr/>
        </p:nvSpPr>
        <p:spPr>
          <a:xfrm>
            <a:off x="1219104" y="3420885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</a:t>
            </a:r>
            <a:r>
              <a:rPr lang="de-DE" sz="1600" b="1" dirty="0">
                <a:solidFill>
                  <a:schemeClr val="tx1"/>
                </a:solidFill>
              </a:rPr>
              <a:t>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Overlapping</a:t>
            </a:r>
            <a:r>
              <a:rPr lang="de-DE" sz="1400" dirty="0">
                <a:solidFill>
                  <a:schemeClr val="tx1"/>
                </a:solidFill>
              </a:rPr>
              <a:t> and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scattered</a:t>
            </a:r>
            <a:r>
              <a:rPr lang="de-DE" sz="1400" dirty="0">
                <a:solidFill>
                  <a:schemeClr val="tx1"/>
                </a:solidFill>
              </a:rPr>
              <a:t> bands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multicollinearity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094A42A9-9D67-239C-6E1E-FE7DA4462684}"/>
              </a:ext>
            </a:extLst>
          </p:cNvPr>
          <p:cNvSpPr txBox="1">
            <a:spLocks/>
          </p:cNvSpPr>
          <p:nvPr/>
        </p:nvSpPr>
        <p:spPr>
          <a:xfrm>
            <a:off x="4224002" y="3433585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 in PLS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efficient</a:t>
            </a:r>
            <a:r>
              <a:rPr lang="de-DE" sz="1600" b="1" dirty="0">
                <a:solidFill>
                  <a:schemeClr val="tx1"/>
                </a:solidFill>
              </a:rPr>
              <a:t> linear 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A </a:t>
            </a:r>
            <a:r>
              <a:rPr lang="de-DE" sz="1400" dirty="0" err="1">
                <a:solidFill>
                  <a:schemeClr val="tx1"/>
                </a:solidFill>
              </a:rPr>
              <a:t>preceeded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72B20A38-229D-25FA-2FF9-5784B47C5E7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841365" y="2692416"/>
            <a:ext cx="1382637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90C9D2EE-51B5-16DA-71DF-C7BBF43406C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313560" y="4467882"/>
            <a:ext cx="910442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platzhalter 57">
            <a:extLst>
              <a:ext uri="{FF2B5EF4-FFF2-40B4-BE49-F238E27FC236}">
                <a16:creationId xmlns:a16="http://schemas.microsoft.com/office/drawing/2014/main" id="{52C7A110-06CE-84D3-108D-1B5E8CB364BA}"/>
              </a:ext>
            </a:extLst>
          </p:cNvPr>
          <p:cNvSpPr txBox="1">
            <a:spLocks/>
          </p:cNvSpPr>
          <p:nvPr/>
        </p:nvSpPr>
        <p:spPr>
          <a:xfrm>
            <a:off x="3700329" y="108958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 </a:t>
            </a:r>
            <a:r>
              <a:rPr lang="de-DE" sz="1600" b="1" dirty="0" err="1">
                <a:solidFill>
                  <a:schemeClr val="tx1"/>
                </a:solidFill>
              </a:rPr>
              <a:t>Spectral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Dependencies</a:t>
            </a:r>
            <a:r>
              <a:rPr lang="de-DE" sz="1600" b="1" dirty="0">
                <a:solidFill>
                  <a:schemeClr val="tx1"/>
                </a:solidFill>
              </a:rPr>
              <a:t> in NIR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Combined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vibrational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modes</a:t>
            </a:r>
            <a:r>
              <a:rPr lang="de-DE" sz="1400" dirty="0">
                <a:solidFill>
                  <a:schemeClr val="tx1"/>
                </a:solidFill>
              </a:rPr>
              <a:t> in NIR </a:t>
            </a:r>
            <a:r>
              <a:rPr lang="de-DE" sz="1400" dirty="0" err="1">
                <a:solidFill>
                  <a:schemeClr val="tx1"/>
                </a:solidFill>
              </a:rPr>
              <a:t>create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highly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non-linear </a:t>
            </a:r>
            <a:r>
              <a:rPr lang="de-DE" sz="1400" b="1" dirty="0" err="1">
                <a:solidFill>
                  <a:schemeClr val="tx1"/>
                </a:solidFill>
              </a:rPr>
              <a:t>conditional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dependencies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48" name="Textplatzhalter 57">
            <a:extLst>
              <a:ext uri="{FF2B5EF4-FFF2-40B4-BE49-F238E27FC236}">
                <a16:creationId xmlns:a16="http://schemas.microsoft.com/office/drawing/2014/main" id="{C4F17600-0848-A025-DB1A-B914C037DCAF}"/>
              </a:ext>
            </a:extLst>
          </p:cNvPr>
          <p:cNvSpPr txBox="1">
            <a:spLocks/>
          </p:cNvSpPr>
          <p:nvPr/>
        </p:nvSpPr>
        <p:spPr>
          <a:xfrm>
            <a:off x="7214251" y="1645419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PLS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non-linear Regression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is</a:t>
            </a:r>
            <a:r>
              <a:rPr lang="de-DE" sz="1600" b="1" dirty="0">
                <a:solidFill>
                  <a:schemeClr val="tx1"/>
                </a:solidFill>
              </a:rPr>
              <a:t> not possible!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</a:t>
            </a:r>
            <a:r>
              <a:rPr lang="de-DE" sz="1400" b="1" dirty="0">
                <a:solidFill>
                  <a:schemeClr val="tx1"/>
                </a:solidFill>
              </a:rPr>
              <a:t>linear </a:t>
            </a:r>
            <a:r>
              <a:rPr lang="de-DE" sz="1400" b="1" dirty="0" err="1">
                <a:solidFill>
                  <a:schemeClr val="tx1"/>
                </a:solidFill>
              </a:rPr>
              <a:t>decorrelation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step</a:t>
            </a:r>
            <a:r>
              <a:rPr lang="de-DE" sz="1400" dirty="0">
                <a:solidFill>
                  <a:schemeClr val="tx1"/>
                </a:solidFill>
              </a:rPr>
              <a:t> in PLS </a:t>
            </a:r>
            <a:r>
              <a:rPr lang="de-DE" sz="1400" dirty="0" err="1">
                <a:solidFill>
                  <a:schemeClr val="tx1"/>
                </a:solidFill>
              </a:rPr>
              <a:t>destroys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relationships</a:t>
            </a:r>
            <a:endParaRPr lang="de-DE" sz="1400" b="1" dirty="0">
              <a:solidFill>
                <a:schemeClr val="tx1"/>
              </a:solidFill>
            </a:endParaRPr>
          </a:p>
        </p:txBody>
      </p:sp>
      <p:cxnSp>
        <p:nvCxnSpPr>
          <p:cNvPr id="49" name="Verbinder: gekrümmt 48">
            <a:extLst>
              <a:ext uri="{FF2B5EF4-FFF2-40B4-BE49-F238E27FC236}">
                <a16:creationId xmlns:a16="http://schemas.microsoft.com/office/drawing/2014/main" id="{88457B9B-B0A4-CA40-1C2D-54648BBD59CB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 flipV="1">
            <a:off x="6318458" y="2692416"/>
            <a:ext cx="895793" cy="17881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krümmt 51">
            <a:extLst>
              <a:ext uri="{FF2B5EF4-FFF2-40B4-BE49-F238E27FC236}">
                <a16:creationId xmlns:a16="http://schemas.microsoft.com/office/drawing/2014/main" id="{B491E5DE-0484-6784-3E29-889A488A676E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>
            <a:off x="5794785" y="2136586"/>
            <a:ext cx="1419466" cy="55583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1A063E7C-50E3-09FC-EB02-21F2DE210A5B}"/>
              </a:ext>
            </a:extLst>
          </p:cNvPr>
          <p:cNvSpPr txBox="1">
            <a:spLocks/>
          </p:cNvSpPr>
          <p:nvPr/>
        </p:nvSpPr>
        <p:spPr>
          <a:xfrm>
            <a:off x="8878440" y="3429267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 </a:t>
            </a: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D3E41BB0-E177-A57F-446E-1E87EF567F76}"/>
              </a:ext>
            </a:extLst>
          </p:cNvPr>
          <p:cNvCxnSpPr>
            <a:cxnSpLocks/>
            <a:stCxn id="48" idx="2"/>
            <a:endCxn id="55" idx="1"/>
          </p:cNvCxnSpPr>
          <p:nvPr/>
        </p:nvCxnSpPr>
        <p:spPr>
          <a:xfrm rot="16200000" flipH="1">
            <a:off x="8201533" y="3799357"/>
            <a:ext cx="736852" cy="616961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6104F98-CCC3-BC37-8712-731662982131}"/>
              </a:ext>
            </a:extLst>
          </p:cNvPr>
          <p:cNvSpPr txBox="1"/>
          <p:nvPr/>
        </p:nvSpPr>
        <p:spPr>
          <a:xfrm>
            <a:off x="7836492" y="182854"/>
            <a:ext cx="425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b="1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80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2AC1B7B2-5C2C-A666-FE53-8BE240DB8025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Part 3</a:t>
            </a:r>
          </a:p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Energy </a:t>
            </a:r>
            <a:r>
              <a:rPr lang="de-DE" sz="4000" b="1" dirty="0" err="1">
                <a:solidFill>
                  <a:schemeClr val="tx1"/>
                </a:solidFill>
              </a:rPr>
              <a:t>based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Calibration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54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CB8C91AF-9D28-1F41-9F3F-A08909BA6293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is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b="1" dirty="0">
                <a:solidFill>
                  <a:schemeClr val="tx1"/>
                </a:solidFill>
              </a:rPr>
              <a:t>non-linear </a:t>
            </a:r>
            <a:r>
              <a:rPr lang="de-DE" sz="4000" b="1" dirty="0" err="1">
                <a:solidFill>
                  <a:schemeClr val="tx1"/>
                </a:solidFill>
              </a:rPr>
              <a:t>Decorrelation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6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1D696940-C0D7-7233-E3F7-280222BE7BB5}"/>
              </a:ext>
            </a:extLst>
          </p:cNvPr>
          <p:cNvCxnSpPr>
            <a:cxnSpLocks/>
          </p:cNvCxnSpPr>
          <p:nvPr/>
        </p:nvCxnSpPr>
        <p:spPr>
          <a:xfrm>
            <a:off x="0" y="3133773"/>
            <a:ext cx="11866880" cy="0"/>
          </a:xfrm>
          <a:prstGeom prst="line">
            <a:avLst/>
          </a:prstGeom>
          <a:ln w="304800" cap="flat">
            <a:solidFill>
              <a:schemeClr val="bg1">
                <a:lumMod val="95000"/>
              </a:schemeClr>
            </a:solidFill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4B55BC2-381C-E51D-A23C-4ACC2210CA43}"/>
              </a:ext>
            </a:extLst>
          </p:cNvPr>
          <p:cNvGrpSpPr/>
          <p:nvPr/>
        </p:nvGrpSpPr>
        <p:grpSpPr>
          <a:xfrm>
            <a:off x="882914" y="2547897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BEB6FC-427A-BB49-D18C-3815BC365BA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8" name="Kreis: Hohl 18">
              <a:extLst>
                <a:ext uri="{FF2B5EF4-FFF2-40B4-BE49-F238E27FC236}">
                  <a16:creationId xmlns:a16="http://schemas.microsoft.com/office/drawing/2014/main" id="{10998377-2CB7-F219-50C4-AC24E86FFF07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B9BC27F-8F0D-A3CB-7F61-83C21000A65F}"/>
              </a:ext>
            </a:extLst>
          </p:cNvPr>
          <p:cNvGrpSpPr/>
          <p:nvPr/>
        </p:nvGrpSpPr>
        <p:grpSpPr>
          <a:xfrm>
            <a:off x="7232100" y="2547888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9C03F12-A974-148C-13F3-589BF29E30E7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75" name="Kreis: Hohl 16">
              <a:extLst>
                <a:ext uri="{FF2B5EF4-FFF2-40B4-BE49-F238E27FC236}">
                  <a16:creationId xmlns:a16="http://schemas.microsoft.com/office/drawing/2014/main" id="{9A923A40-B379-D8BB-01BF-97576810B2B1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796F63C-5AB0-5632-EE93-0DD5AC83E8B5}"/>
              </a:ext>
            </a:extLst>
          </p:cNvPr>
          <p:cNvGrpSpPr/>
          <p:nvPr/>
        </p:nvGrpSpPr>
        <p:grpSpPr>
          <a:xfrm>
            <a:off x="9348808" y="2547887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FD41278-8BF6-7E8D-239E-66796B32FBB1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84" name="Kreis: Hohl 16">
              <a:extLst>
                <a:ext uri="{FF2B5EF4-FFF2-40B4-BE49-F238E27FC236}">
                  <a16:creationId xmlns:a16="http://schemas.microsoft.com/office/drawing/2014/main" id="{6D4BD662-4E6E-1054-7EE2-507F31679C4C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BF89AF-2ACF-267A-2ADC-3C03FB48E9C0}"/>
              </a:ext>
            </a:extLst>
          </p:cNvPr>
          <p:cNvGrpSpPr/>
          <p:nvPr/>
        </p:nvGrpSpPr>
        <p:grpSpPr>
          <a:xfrm>
            <a:off x="2998678" y="2547894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6E15355-0D72-C067-FD68-F5714FA59200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8" name="Kreis: Hohl 15">
              <a:extLst>
                <a:ext uri="{FF2B5EF4-FFF2-40B4-BE49-F238E27FC236}">
                  <a16:creationId xmlns:a16="http://schemas.microsoft.com/office/drawing/2014/main" id="{9F0CB4C2-1B99-06A6-8ACA-62BBB03570C7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2002D5-21A8-DED8-51CA-6DFD96BE68FE}"/>
              </a:ext>
            </a:extLst>
          </p:cNvPr>
          <p:cNvGrpSpPr/>
          <p:nvPr/>
        </p:nvGrpSpPr>
        <p:grpSpPr>
          <a:xfrm>
            <a:off x="5114438" y="2548848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3E3E39D-E9F3-6E33-8A57-D7734D480C7C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0" name="Kreis: Hohl 19">
              <a:extLst>
                <a:ext uri="{FF2B5EF4-FFF2-40B4-BE49-F238E27FC236}">
                  <a16:creationId xmlns:a16="http://schemas.microsoft.com/office/drawing/2014/main" id="{69058E07-3B4A-52C5-F35B-9DFEA16BFD8D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CD70E74-A333-49E6-6005-31187B858AC6}"/>
              </a:ext>
            </a:extLst>
          </p:cNvPr>
          <p:cNvGrpSpPr/>
          <p:nvPr/>
        </p:nvGrpSpPr>
        <p:grpSpPr>
          <a:xfrm>
            <a:off x="4542932" y="3891792"/>
            <a:ext cx="2341884" cy="1366966"/>
            <a:chOff x="403854" y="4069066"/>
            <a:chExt cx="2341884" cy="13669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707AA051-F73C-6799-40CF-34E489651C80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1" name="Rechteck: Abgerundete Ecken 21">
              <a:extLst>
                <a:ext uri="{FF2B5EF4-FFF2-40B4-BE49-F238E27FC236}">
                  <a16:creationId xmlns:a16="http://schemas.microsoft.com/office/drawing/2014/main" id="{C86942D2-A771-028C-6AE7-C19C9D118651}"/>
                </a:ext>
              </a:extLst>
            </p:cNvPr>
            <p:cNvSpPr/>
            <p:nvPr userDrawn="1"/>
          </p:nvSpPr>
          <p:spPr>
            <a:xfrm>
              <a:off x="403854" y="4331800"/>
              <a:ext cx="2341884" cy="110423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42" name="Textplatzhalter 57">
            <a:extLst>
              <a:ext uri="{FF2B5EF4-FFF2-40B4-BE49-F238E27FC236}">
                <a16:creationId xmlns:a16="http://schemas.microsoft.com/office/drawing/2014/main" id="{F4ECDDDA-9298-8579-27EF-DBAFA3C7CB11}"/>
              </a:ext>
            </a:extLst>
          </p:cNvPr>
          <p:cNvSpPr txBox="1">
            <a:spLocks/>
          </p:cNvSpPr>
          <p:nvPr/>
        </p:nvSpPr>
        <p:spPr>
          <a:xfrm>
            <a:off x="4542932" y="4283425"/>
            <a:ext cx="2341884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Energy </a:t>
            </a:r>
            <a:r>
              <a:rPr lang="de-DE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based</a:t>
            </a:r>
            <a:br>
              <a:rPr lang="de-DE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de-DE" sz="20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Calibration</a:t>
            </a:r>
            <a:endParaRPr lang="de-DE" sz="20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1A4AEBE2-5A9C-C9B3-55C6-4A887FE786FA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5DA0F7E-4B86-3291-1793-D60176468AE5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072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8" name="Grafik 7" descr="Ein Bild, das drinnen, computer, Nachthimmel enthält.&#10;&#10;Automatisch generierte Beschreibung">
            <a:extLst>
              <a:ext uri="{FF2B5EF4-FFF2-40B4-BE49-F238E27FC236}">
                <a16:creationId xmlns:a16="http://schemas.microsoft.com/office/drawing/2014/main" id="{2F02A81E-0A59-85BE-79E9-1450AF80F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10" y="1366544"/>
            <a:ext cx="6181833" cy="3733357"/>
          </a:xfrm>
          <a:prstGeom prst="rect">
            <a:avLst/>
          </a:prstGeom>
        </p:spPr>
      </p:pic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AE17A24-FEE3-8569-7D69-3828B4F83F08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„</a:t>
            </a:r>
            <a:r>
              <a:rPr lang="de-DE" sz="1400" dirty="0" err="1">
                <a:solidFill>
                  <a:schemeClr val="tx1"/>
                </a:solidFill>
              </a:rPr>
              <a:t>Multicollinearity</a:t>
            </a:r>
            <a:r>
              <a:rPr lang="de-DE" sz="14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041861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611864" y="3560348"/>
            <a:ext cx="819682" cy="620059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AE17A24-FEE3-8569-7D69-3828B4F83F08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„</a:t>
            </a:r>
            <a:r>
              <a:rPr lang="de-DE" sz="1400" dirty="0" err="1">
                <a:solidFill>
                  <a:schemeClr val="tx1"/>
                </a:solidFill>
              </a:rPr>
              <a:t>Multicollinearity</a:t>
            </a:r>
            <a:r>
              <a:rPr lang="de-DE" sz="1400" dirty="0">
                <a:solidFill>
                  <a:schemeClr val="tx1"/>
                </a:solidFill>
              </a:rPr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40508F85-A4BB-2E74-0997-A54742277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Components</a:t>
                </a:r>
              </a:p>
            </p:txBody>
          </p:sp>
        </mc:Choice>
        <mc:Fallback xmlns="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40508F85-A4BB-2E74-0997-A54742277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 descr="Ein Bild, das drinnen, computer, Nachthimmel enthält.&#10;&#10;Automatisch generierte Beschreibung">
            <a:extLst>
              <a:ext uri="{FF2B5EF4-FFF2-40B4-BE49-F238E27FC236}">
                <a16:creationId xmlns:a16="http://schemas.microsoft.com/office/drawing/2014/main" id="{B8C934E4-0C02-E924-0BF6-8AB6EFFC4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10" y="1366544"/>
            <a:ext cx="6181833" cy="37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98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1611864" y="3560348"/>
            <a:ext cx="819682" cy="620059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AE17A24-FEE3-8569-7D69-3828B4F83F08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„</a:t>
            </a:r>
            <a:r>
              <a:rPr lang="de-DE" sz="1400" dirty="0" err="1">
                <a:solidFill>
                  <a:schemeClr val="tx1"/>
                </a:solidFill>
              </a:rPr>
              <a:t>Multicollinearity</a:t>
            </a:r>
            <a:r>
              <a:rPr lang="de-DE" sz="1400" dirty="0">
                <a:solidFill>
                  <a:schemeClr val="tx1"/>
                </a:solidFill>
              </a:rPr>
              <a:t>“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8E76CC2-DBB1-9448-DACC-2C918E8B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2" y="1366544"/>
            <a:ext cx="6181829" cy="3733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40508F85-A4BB-2E74-0997-A54742277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Components</a:t>
                </a:r>
              </a:p>
            </p:txBody>
          </p:sp>
        </mc:Choice>
        <mc:Fallback xmlns="">
          <p:sp>
            <p:nvSpPr>
              <p:cNvPr id="22" name="Textplatzhalter 57">
                <a:extLst>
                  <a:ext uri="{FF2B5EF4-FFF2-40B4-BE49-F238E27FC236}">
                    <a16:creationId xmlns:a16="http://schemas.microsoft.com/office/drawing/2014/main" id="{40508F85-A4BB-2E74-0997-A54742277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89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21" idx="2"/>
            <a:endCxn id="19" idx="1"/>
          </p:cNvCxnSpPr>
          <p:nvPr/>
        </p:nvCxnSpPr>
        <p:spPr>
          <a:xfrm rot="16200000" flipH="1">
            <a:off x="1611864" y="3560348"/>
            <a:ext cx="819682" cy="620059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AE17A24-FEE3-8569-7D69-3828B4F83F08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„</a:t>
            </a:r>
            <a:r>
              <a:rPr lang="de-DE" sz="1400" dirty="0" err="1">
                <a:solidFill>
                  <a:schemeClr val="tx1"/>
                </a:solidFill>
              </a:rPr>
              <a:t>Multicollinearity</a:t>
            </a:r>
            <a:r>
              <a:rPr lang="de-DE" sz="1400" dirty="0">
                <a:solidFill>
                  <a:schemeClr val="tx1"/>
                </a:solidFill>
              </a:rPr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BEFE3846-51DA-8118-3196-0C23F61FB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first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Components</a:t>
                </a: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BEFE3846-51DA-8118-3196-0C23F61F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35" y="3233222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C8E76CC2-DBB1-9448-DACC-2C918E8BE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2" y="1366544"/>
            <a:ext cx="6181829" cy="3733357"/>
          </a:xfrm>
          <a:prstGeom prst="rect">
            <a:avLst/>
          </a:prstGeom>
        </p:spPr>
      </p:pic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A2F47725-D228-F240-8CED-5C54BFE810F7}"/>
              </a:ext>
            </a:extLst>
          </p:cNvPr>
          <p:cNvSpPr txBox="1">
            <a:spLocks/>
          </p:cNvSpPr>
          <p:nvPr/>
        </p:nvSpPr>
        <p:spPr>
          <a:xfrm>
            <a:off x="4057528" y="1346198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Linear Regression!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e.g. PC-, PLS-Regression</a:t>
            </a:r>
          </a:p>
        </p:txBody>
      </p:sp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BDA9517D-DD5D-3DD0-76EF-8CF4A225F224}"/>
              </a:ext>
            </a:extLst>
          </p:cNvPr>
          <p:cNvCxnSpPr>
            <a:cxnSpLocks/>
            <a:stCxn id="19" idx="3"/>
            <a:endCxn id="17" idx="2"/>
          </p:cNvCxnSpPr>
          <p:nvPr/>
        </p:nvCxnSpPr>
        <p:spPr>
          <a:xfrm flipV="1">
            <a:off x="4426191" y="3440191"/>
            <a:ext cx="678565" cy="84002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208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computer enthält.&#10;&#10;Automatisch generierte Beschreibung">
            <a:extLst>
              <a:ext uri="{FF2B5EF4-FFF2-40B4-BE49-F238E27FC236}">
                <a16:creationId xmlns:a16="http://schemas.microsoft.com/office/drawing/2014/main" id="{F31E26BD-99CB-D49D-41CE-77FCE550E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96" y="1349278"/>
            <a:ext cx="6194814" cy="3741196"/>
          </a:xfrm>
          <a:prstGeom prst="rect">
            <a:avLst/>
          </a:prstGeom>
        </p:spPr>
      </p:pic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ED1A79E8-5D2A-9906-B71C-0534030F03B6}"/>
              </a:ext>
            </a:extLst>
          </p:cNvPr>
          <p:cNvSpPr txBox="1">
            <a:spLocks/>
          </p:cNvSpPr>
          <p:nvPr/>
        </p:nvSpPr>
        <p:spPr>
          <a:xfrm>
            <a:off x="664447" y="1367102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Generic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90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ED1A79E8-5D2A-9906-B71C-0534030F03B6}"/>
              </a:ext>
            </a:extLst>
          </p:cNvPr>
          <p:cNvSpPr txBox="1">
            <a:spLocks/>
          </p:cNvSpPr>
          <p:nvPr/>
        </p:nvSpPr>
        <p:spPr>
          <a:xfrm>
            <a:off x="664447" y="1367102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Generic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Non-Linear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dimensional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Manifold</a:t>
                </a:r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rot="16200000" flipH="1">
            <a:off x="1605208" y="3567561"/>
            <a:ext cx="829376" cy="616443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drinnen, computer enthält.&#10;&#10;Automatisch generierte Beschreibung">
            <a:extLst>
              <a:ext uri="{FF2B5EF4-FFF2-40B4-BE49-F238E27FC236}">
                <a16:creationId xmlns:a16="http://schemas.microsoft.com/office/drawing/2014/main" id="{9CEC87EB-95A0-C544-4FB4-CB5BD486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96" y="1349278"/>
            <a:ext cx="6194814" cy="37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64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31E26BD-99CB-D49D-41CE-77FCE550E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798" y="1349278"/>
            <a:ext cx="6194809" cy="3741196"/>
          </a:xfrm>
          <a:prstGeom prst="rect">
            <a:avLst/>
          </a:prstGeom>
        </p:spPr>
      </p:pic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ED1A79E8-5D2A-9906-B71C-0534030F03B6}"/>
              </a:ext>
            </a:extLst>
          </p:cNvPr>
          <p:cNvSpPr txBox="1">
            <a:spLocks/>
          </p:cNvSpPr>
          <p:nvPr/>
        </p:nvSpPr>
        <p:spPr>
          <a:xfrm>
            <a:off x="664447" y="1367102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Generic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Non-Linear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dimensional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Manifold</a:t>
                </a:r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rot="16200000" flipH="1">
            <a:off x="1605208" y="3567561"/>
            <a:ext cx="829376" cy="616443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79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31E26BD-99CB-D49D-41CE-77FCE550E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798" y="1349278"/>
            <a:ext cx="6194809" cy="3741196"/>
          </a:xfrm>
          <a:prstGeom prst="rect">
            <a:avLst/>
          </a:prstGeom>
        </p:spPr>
      </p:pic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ED1A79E8-5D2A-9906-B71C-0534030F03B6}"/>
              </a:ext>
            </a:extLst>
          </p:cNvPr>
          <p:cNvSpPr txBox="1">
            <a:spLocks/>
          </p:cNvSpPr>
          <p:nvPr/>
        </p:nvSpPr>
        <p:spPr>
          <a:xfrm>
            <a:off x="664447" y="1367102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Generic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Correlations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Linear </a:t>
            </a:r>
            <a:r>
              <a:rPr lang="de-DE" sz="1400" dirty="0" err="1">
                <a:solidFill>
                  <a:schemeClr val="tx1"/>
                </a:solidFill>
              </a:rPr>
              <a:t>or</a:t>
            </a:r>
            <a:r>
              <a:rPr lang="de-DE" sz="1400" dirty="0">
                <a:solidFill>
                  <a:schemeClr val="tx1"/>
                </a:solidFill>
              </a:rPr>
              <a:t>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Non-Linear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Decorrelation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Orthogonal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Projection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dimensional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1" dirty="0">
                    <a:solidFill>
                      <a:schemeClr val="tx1"/>
                    </a:solidFill>
                  </a:rPr>
                  <a:t>Principal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Manifold</a:t>
                </a:r>
                <a:endParaRPr lang="de-DE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21114408-D711-94CB-482E-5B84B1800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18" y="3243474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5F51A-41BB-F1EC-A3AD-1737D1E8F78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997E3C3-A8A0-7488-2693-ECB1D4BF2B82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 rot="16200000" flipH="1">
            <a:off x="1605208" y="3567561"/>
            <a:ext cx="829376" cy="616443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3C2C61C1-8D9F-1942-F5B9-14947E256B81}"/>
              </a:ext>
            </a:extLst>
          </p:cNvPr>
          <p:cNvSpPr txBox="1">
            <a:spLocks/>
          </p:cNvSpPr>
          <p:nvPr/>
        </p:nvSpPr>
        <p:spPr>
          <a:xfrm>
            <a:off x="4057528" y="1346198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Allows</a:t>
            </a:r>
            <a:r>
              <a:rPr lang="de-DE" sz="1600" b="1" dirty="0">
                <a:solidFill>
                  <a:schemeClr val="tx1"/>
                </a:solidFill>
              </a:rPr>
              <a:t> Non-Linear Regression!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(Transformers etc.)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B14EFB84-0103-6A5B-6EA5-33A6292C5C4E}"/>
              </a:ext>
            </a:extLst>
          </p:cNvPr>
          <p:cNvCxnSpPr>
            <a:cxnSpLocks/>
            <a:stCxn id="20" idx="3"/>
            <a:endCxn id="19" idx="2"/>
          </p:cNvCxnSpPr>
          <p:nvPr/>
        </p:nvCxnSpPr>
        <p:spPr>
          <a:xfrm flipV="1">
            <a:off x="4422574" y="3440191"/>
            <a:ext cx="682182" cy="850280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92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CB8C91AF-9D28-1F41-9F3F-A08909BA6293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How</a:t>
            </a:r>
            <a:r>
              <a:rPr lang="de-DE" sz="4000" dirty="0">
                <a:solidFill>
                  <a:schemeClr val="tx1"/>
                </a:solidFill>
              </a:rPr>
              <a:t> to </a:t>
            </a:r>
            <a:r>
              <a:rPr lang="de-DE" sz="4000" dirty="0" err="1">
                <a:solidFill>
                  <a:schemeClr val="tx1"/>
                </a:solidFill>
              </a:rPr>
              <a:t>model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b="1" dirty="0">
                <a:solidFill>
                  <a:schemeClr val="tx1"/>
                </a:solidFill>
              </a:rPr>
              <a:t>non-linear </a:t>
            </a:r>
            <a:r>
              <a:rPr lang="de-DE" sz="4000" b="1" dirty="0" err="1">
                <a:solidFill>
                  <a:schemeClr val="tx1"/>
                </a:solidFill>
              </a:rPr>
              <a:t>Decorrelation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85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9C036DB4-CA95-D2C8-73CB-2FF01A591FF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ABDBC7-B907-4F74-10D5-7273DAF19C6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9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0DFC1EE-9EEF-9C35-2EE4-D14CC767961C}"/>
              </a:ext>
            </a:extLst>
          </p:cNvPr>
          <p:cNvCxnSpPr>
            <a:cxnSpLocks/>
          </p:cNvCxnSpPr>
          <p:nvPr/>
        </p:nvCxnSpPr>
        <p:spPr>
          <a:xfrm>
            <a:off x="0" y="3133773"/>
            <a:ext cx="11866880" cy="0"/>
          </a:xfrm>
          <a:prstGeom prst="line">
            <a:avLst/>
          </a:prstGeom>
          <a:ln w="304800" cap="flat">
            <a:solidFill>
              <a:schemeClr val="bg1">
                <a:lumMod val="95000"/>
              </a:schemeClr>
            </a:solidFill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4B55BC2-381C-E51D-A23C-4ACC2210CA43}"/>
              </a:ext>
            </a:extLst>
          </p:cNvPr>
          <p:cNvGrpSpPr/>
          <p:nvPr/>
        </p:nvGrpSpPr>
        <p:grpSpPr>
          <a:xfrm>
            <a:off x="882914" y="2547897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BEB6FC-427A-BB49-D18C-3815BC365BA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8" name="Kreis: Hohl 18">
              <a:extLst>
                <a:ext uri="{FF2B5EF4-FFF2-40B4-BE49-F238E27FC236}">
                  <a16:creationId xmlns:a16="http://schemas.microsoft.com/office/drawing/2014/main" id="{10998377-2CB7-F219-50C4-AC24E86FFF07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F796F63C-5AB0-5632-EE93-0DD5AC83E8B5}"/>
              </a:ext>
            </a:extLst>
          </p:cNvPr>
          <p:cNvGrpSpPr/>
          <p:nvPr/>
        </p:nvGrpSpPr>
        <p:grpSpPr>
          <a:xfrm>
            <a:off x="9348808" y="2547887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FD41278-8BF6-7E8D-239E-66796B32FBB1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84" name="Kreis: Hohl 16">
              <a:extLst>
                <a:ext uri="{FF2B5EF4-FFF2-40B4-BE49-F238E27FC236}">
                  <a16:creationId xmlns:a16="http://schemas.microsoft.com/office/drawing/2014/main" id="{6D4BD662-4E6E-1054-7EE2-507F31679C4C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BF89AF-2ACF-267A-2ADC-3C03FB48E9C0}"/>
              </a:ext>
            </a:extLst>
          </p:cNvPr>
          <p:cNvGrpSpPr/>
          <p:nvPr/>
        </p:nvGrpSpPr>
        <p:grpSpPr>
          <a:xfrm>
            <a:off x="2998678" y="2547894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6E15355-0D72-C067-FD68-F5714FA59200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8" name="Kreis: Hohl 15">
              <a:extLst>
                <a:ext uri="{FF2B5EF4-FFF2-40B4-BE49-F238E27FC236}">
                  <a16:creationId xmlns:a16="http://schemas.microsoft.com/office/drawing/2014/main" id="{9F0CB4C2-1B99-06A6-8ACA-62BBB03570C7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2002D5-21A8-DED8-51CA-6DFD96BE68FE}"/>
              </a:ext>
            </a:extLst>
          </p:cNvPr>
          <p:cNvGrpSpPr/>
          <p:nvPr/>
        </p:nvGrpSpPr>
        <p:grpSpPr>
          <a:xfrm>
            <a:off x="5114438" y="2548848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3E3E39D-E9F3-6E33-8A57-D7734D480C7C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0" name="Kreis: Hohl 19">
              <a:extLst>
                <a:ext uri="{FF2B5EF4-FFF2-40B4-BE49-F238E27FC236}">
                  <a16:creationId xmlns:a16="http://schemas.microsoft.com/office/drawing/2014/main" id="{69058E07-3B4A-52C5-F35B-9DFEA16BFD8D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AE9CDF9-A916-9C16-A0AA-C889A5D9CCCA}"/>
              </a:ext>
            </a:extLst>
          </p:cNvPr>
          <p:cNvGrpSpPr/>
          <p:nvPr/>
        </p:nvGrpSpPr>
        <p:grpSpPr>
          <a:xfrm>
            <a:off x="7230198" y="2547891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FF9396C-E3AD-089C-DC12-0E32A48654AB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7" name="Kreis: Hohl 17">
              <a:extLst>
                <a:ext uri="{FF2B5EF4-FFF2-40B4-BE49-F238E27FC236}">
                  <a16:creationId xmlns:a16="http://schemas.microsoft.com/office/drawing/2014/main" id="{D5704384-2E76-6E58-39BF-F2EDAC456A0C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D4F04EC-A1D9-5616-90FF-D87689908B6D}"/>
              </a:ext>
            </a:extLst>
          </p:cNvPr>
          <p:cNvGrpSpPr/>
          <p:nvPr/>
        </p:nvGrpSpPr>
        <p:grpSpPr>
          <a:xfrm>
            <a:off x="6645992" y="3891792"/>
            <a:ext cx="2341884" cy="1366966"/>
            <a:chOff x="403854" y="4069066"/>
            <a:chExt cx="2341884" cy="13669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89E09144-262B-2D8A-48F8-587AF162E934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Rechteck: Abgerundete Ecken 21">
              <a:extLst>
                <a:ext uri="{FF2B5EF4-FFF2-40B4-BE49-F238E27FC236}">
                  <a16:creationId xmlns:a16="http://schemas.microsoft.com/office/drawing/2014/main" id="{151B1AB1-4CA4-AC2F-40D7-AD3EBCF5DD0C}"/>
                </a:ext>
              </a:extLst>
            </p:cNvPr>
            <p:cNvSpPr/>
            <p:nvPr userDrawn="1"/>
          </p:nvSpPr>
          <p:spPr>
            <a:xfrm>
              <a:off x="403854" y="4331800"/>
              <a:ext cx="2341884" cy="110423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45" name="Textplatzhalter 57">
            <a:extLst>
              <a:ext uri="{FF2B5EF4-FFF2-40B4-BE49-F238E27FC236}">
                <a16:creationId xmlns:a16="http://schemas.microsoft.com/office/drawing/2014/main" id="{84F3096A-4268-8BE3-98B6-9A67BD39FCFE}"/>
              </a:ext>
            </a:extLst>
          </p:cNvPr>
          <p:cNvSpPr txBox="1">
            <a:spLocks/>
          </p:cNvSpPr>
          <p:nvPr/>
        </p:nvSpPr>
        <p:spPr>
          <a:xfrm>
            <a:off x="6645992" y="4315250"/>
            <a:ext cx="2321361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Non-linear</a:t>
            </a:r>
            <a:br>
              <a:rPr lang="de-DE" sz="20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de-DE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Feature </a:t>
            </a:r>
            <a:r>
              <a:rPr lang="de-DE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Selection</a:t>
            </a:r>
            <a:endParaRPr lang="de-DE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DEF977D6-D366-F1C7-276F-5FC768BF02C2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8D64226-0830-21C9-AA03-41DABCDDD736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758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85EC3702-C225-E49C-099A-55CE38E39F7C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5249947C-24B8-0A68-24B8-1A8D7603C33A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03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756C4935-0E3C-A3D8-A5DD-84BAAEC6C4AC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does</a:t>
            </a:r>
            <a:r>
              <a:rPr lang="de-DE" sz="1400" dirty="0">
                <a:solidFill>
                  <a:schemeClr val="tx1"/>
                </a:solidFill>
              </a:rPr>
              <a:t> not </a:t>
            </a:r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due to a </a:t>
            </a:r>
            <a:r>
              <a:rPr lang="de-DE" sz="1400" dirty="0" err="1">
                <a:solidFill>
                  <a:schemeClr val="tx1"/>
                </a:solidFill>
              </a:rPr>
              <a:t>vanishing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gradient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57C9155-4716-B5AD-52B4-A0B7CE415F4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BCECCFE8-848B-BBF2-C4A0-4E883C2B50B9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256765-5EAA-0310-AC46-F2C58ACA4FC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82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756C4935-0E3C-A3D8-A5DD-84BAAEC6C4AC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does</a:t>
            </a:r>
            <a:r>
              <a:rPr lang="de-DE" sz="1400" dirty="0">
                <a:solidFill>
                  <a:schemeClr val="tx1"/>
                </a:solidFill>
              </a:rPr>
              <a:t> not </a:t>
            </a:r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due to a </a:t>
            </a:r>
            <a:r>
              <a:rPr lang="de-DE" sz="1400" dirty="0" err="1">
                <a:solidFill>
                  <a:schemeClr val="tx1"/>
                </a:solidFill>
              </a:rPr>
              <a:t>vanishing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gradient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57C9155-4716-B5AD-52B4-A0B7CE415F4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BCECCFE8-848B-BBF2-C4A0-4E883C2B50B9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256765-5EAA-0310-AC46-F2C58ACA4FC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2B0F1096-8BCF-85CE-A248-D8A991E87EB8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73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756C4935-0E3C-A3D8-A5DD-84BAAEC6C4AC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does</a:t>
            </a:r>
            <a:r>
              <a:rPr lang="de-DE" sz="1400" dirty="0">
                <a:solidFill>
                  <a:schemeClr val="tx1"/>
                </a:solidFill>
              </a:rPr>
              <a:t> not </a:t>
            </a:r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due to a </a:t>
            </a:r>
            <a:r>
              <a:rPr lang="de-DE" sz="1400" dirty="0" err="1">
                <a:solidFill>
                  <a:schemeClr val="tx1"/>
                </a:solidFill>
              </a:rPr>
              <a:t>vanishing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gradient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57C9155-4716-B5AD-52B4-A0B7CE415F4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BCECCFE8-848B-BBF2-C4A0-4E883C2B50B9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256765-5EAA-0310-AC46-F2C58ACA4FC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B90F6FF6-2E81-5A59-C127-570286A581F0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81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756C4935-0E3C-A3D8-A5DD-84BAAEC6C4AC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does</a:t>
            </a:r>
            <a:r>
              <a:rPr lang="de-DE" sz="1400" dirty="0">
                <a:solidFill>
                  <a:schemeClr val="tx1"/>
                </a:solidFill>
              </a:rPr>
              <a:t> not </a:t>
            </a:r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due to a </a:t>
            </a:r>
            <a:r>
              <a:rPr lang="de-DE" sz="1400" dirty="0" err="1">
                <a:solidFill>
                  <a:schemeClr val="tx1"/>
                </a:solidFill>
              </a:rPr>
              <a:t>vanishing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gradient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57C9155-4716-B5AD-52B4-A0B7CE415F4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BCECCFE8-848B-BBF2-C4A0-4E883C2B50B9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256765-5EAA-0310-AC46-F2C58ACA4FC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148E7A1B-D03D-C3C3-CF8F-54D064C90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Optimization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The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error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is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minimized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depends</a:t>
                </a:r>
                <a:r>
                  <a:rPr lang="de-DE" sz="1400" dirty="0">
                    <a:solidFill>
                      <a:schemeClr val="tx1"/>
                    </a:solidFill>
                  </a:rPr>
                  <a:t> 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>
                    <a:solidFill>
                      <a:schemeClr val="tx1"/>
                    </a:solidFill>
                  </a:rPr>
                  <a:t>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any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them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148E7A1B-D03D-C3C3-CF8F-54D064C9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C07D2425-3F27-8802-50AF-9D5146CFC229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17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Autoencoder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4716774F-8CBA-F6C9-8F7F-2872AFF04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BC4E1AE-A04A-B0C0-CD87-C692FD97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9" y="1627487"/>
            <a:ext cx="4114902" cy="1430667"/>
          </a:xfrm>
          <a:prstGeom prst="rect">
            <a:avLst/>
          </a:prstGeom>
        </p:spPr>
      </p:pic>
      <p:cxnSp>
        <p:nvCxnSpPr>
          <p:cNvPr id="22" name="Verbinder: gekrümmt 21">
            <a:extLst>
              <a:ext uri="{FF2B5EF4-FFF2-40B4-BE49-F238E27FC236}">
                <a16:creationId xmlns:a16="http://schemas.microsoft.com/office/drawing/2014/main" id="{263975FE-0535-A7AD-CBE6-9CC43B8F5CCF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756C4935-0E3C-A3D8-A5DD-84BAAEC6C4AC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Not </a:t>
            </a:r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does</a:t>
            </a:r>
            <a:r>
              <a:rPr lang="de-DE" sz="1400" dirty="0">
                <a:solidFill>
                  <a:schemeClr val="tx1"/>
                </a:solidFill>
              </a:rPr>
              <a:t> not </a:t>
            </a:r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due to a </a:t>
            </a:r>
            <a:r>
              <a:rPr lang="de-DE" sz="1400" dirty="0" err="1">
                <a:solidFill>
                  <a:schemeClr val="tx1"/>
                </a:solidFill>
              </a:rPr>
              <a:t>vanishing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gradient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257C9155-4716-B5AD-52B4-A0B7CE415F4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BCECCFE8-848B-BBF2-C4A0-4E883C2B50B9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Map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itself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through</a:t>
            </a:r>
            <a:r>
              <a:rPr lang="de-DE" sz="1400" dirty="0">
                <a:solidFill>
                  <a:schemeClr val="tx1"/>
                </a:solidFill>
              </a:rPr>
              <a:t> a latent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Error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256765-5EAA-0310-AC46-F2C58ACA4FC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platzhalter 57">
                <a:extLst>
                  <a:ext uri="{FF2B5EF4-FFF2-40B4-BE49-F238E27FC236}">
                    <a16:creationId xmlns:a16="http://schemas.microsoft.com/office/drawing/2014/main" id="{AD85BA95-E123-1C49-6A3B-1A2DA59DE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148E7A1B-D03D-C3C3-CF8F-54D064C90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Optimization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The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error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is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minimized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depends</a:t>
                </a:r>
                <a:r>
                  <a:rPr lang="de-DE" sz="1400" dirty="0">
                    <a:solidFill>
                      <a:schemeClr val="tx1"/>
                    </a:solidFill>
                  </a:rPr>
                  <a:t> on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>
                    <a:solidFill>
                      <a:schemeClr val="tx1"/>
                    </a:solidFill>
                  </a:rPr>
                  <a:t>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or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any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combination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them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148E7A1B-D03D-C3C3-CF8F-54D064C9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platzhalter 57">
                <a:extLst>
                  <a:ext uri="{FF2B5EF4-FFF2-40B4-BE49-F238E27FC236}">
                    <a16:creationId xmlns:a16="http://schemas.microsoft.com/office/drawing/2014/main" id="{7B41CC97-1B88-0965-49FA-D80E76AD8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8452" y="2592901"/>
                <a:ext cx="2094456" cy="2093993"/>
              </a:xfrm>
              <a:prstGeom prst="rect">
                <a:avLst/>
              </a:prstGeom>
              <a:solidFill>
                <a:srgbClr val="FFD5D5"/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Out-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-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Calibration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Sample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are</a:t>
                </a:r>
                <a:r>
                  <a:rPr lang="de-DE" sz="1400" dirty="0">
                    <a:solidFill>
                      <a:schemeClr val="tx1"/>
                    </a:solidFill>
                  </a:rPr>
                  <a:t> not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only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by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chance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creates</a:t>
                </a:r>
                <a:r>
                  <a:rPr lang="de-DE" sz="1400" dirty="0">
                    <a:solidFill>
                      <a:schemeClr val="tx1"/>
                    </a:solidFill>
                  </a:rPr>
                  <a:t> an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adequate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latent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presentation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8" name="Textplatzhalter 57">
                <a:extLst>
                  <a:ext uri="{FF2B5EF4-FFF2-40B4-BE49-F238E27FC236}">
                    <a16:creationId xmlns:a16="http://schemas.microsoft.com/office/drawing/2014/main" id="{7B41CC97-1B88-0965-49FA-D80E76AD8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452" y="2592901"/>
                <a:ext cx="2094456" cy="2093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platzhalter 57">
            <a:extLst>
              <a:ext uri="{FF2B5EF4-FFF2-40B4-BE49-F238E27FC236}">
                <a16:creationId xmlns:a16="http://schemas.microsoft.com/office/drawing/2014/main" id="{8022351B-BBB2-5D9C-7F43-9A9C9C3DC522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!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25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1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0184C84-652F-F73B-2B51-0C4FECA57E8F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35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9C036DB4-CA95-D2C8-73CB-2FF01A591FFA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AA0DEFB-3749-FB94-DD49-C41FCA5168C9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42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15DFFD08-6B4F-38F0-FADA-8FD0A2902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7" name="Textplatzhalter 57">
                <a:extLst>
                  <a:ext uri="{FF2B5EF4-FFF2-40B4-BE49-F238E27FC236}">
                    <a16:creationId xmlns:a16="http://schemas.microsoft.com/office/drawing/2014/main" id="{15DFFD08-6B4F-38F0-FADA-8FD0A290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91CD18-2E92-4E3C-E909-C02178129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E9753844-E6B8-8780-CD7F-CB18CBCA5717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50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01B5AB82-F5F3-13D7-CBA9-D43DD8856CCA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A2A87A7-FFF4-BA14-FD0A-AE1B93A043B6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CA32EB-BD85-3BA4-8C29-C72F42296B9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479D123-AEC2-7DD1-A143-E92CD32E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8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3133773"/>
            <a:ext cx="11866880" cy="0"/>
          </a:xfrm>
          <a:prstGeom prst="line">
            <a:avLst/>
          </a:prstGeom>
          <a:ln w="304800" cap="flat">
            <a:solidFill>
              <a:schemeClr val="bg1">
                <a:lumMod val="95000"/>
              </a:schemeClr>
            </a:solidFill>
            <a:tailEnd type="triangle" w="sm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4B55BC2-381C-E51D-A23C-4ACC2210CA43}"/>
              </a:ext>
            </a:extLst>
          </p:cNvPr>
          <p:cNvGrpSpPr/>
          <p:nvPr/>
        </p:nvGrpSpPr>
        <p:grpSpPr>
          <a:xfrm>
            <a:off x="882914" y="2547897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BEB6FC-427A-BB49-D18C-3815BC365BA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8" name="Kreis: Hohl 18">
              <a:extLst>
                <a:ext uri="{FF2B5EF4-FFF2-40B4-BE49-F238E27FC236}">
                  <a16:creationId xmlns:a16="http://schemas.microsoft.com/office/drawing/2014/main" id="{10998377-2CB7-F219-50C4-AC24E86FFF07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BF89AF-2ACF-267A-2ADC-3C03FB48E9C0}"/>
              </a:ext>
            </a:extLst>
          </p:cNvPr>
          <p:cNvGrpSpPr/>
          <p:nvPr/>
        </p:nvGrpSpPr>
        <p:grpSpPr>
          <a:xfrm>
            <a:off x="2998678" y="2547894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6E15355-0D72-C067-FD68-F5714FA59200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8" name="Kreis: Hohl 15">
              <a:extLst>
                <a:ext uri="{FF2B5EF4-FFF2-40B4-BE49-F238E27FC236}">
                  <a16:creationId xmlns:a16="http://schemas.microsoft.com/office/drawing/2014/main" id="{9F0CB4C2-1B99-06A6-8ACA-62BBB03570C7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B2002D5-21A8-DED8-51CA-6DFD96BE68FE}"/>
              </a:ext>
            </a:extLst>
          </p:cNvPr>
          <p:cNvGrpSpPr/>
          <p:nvPr/>
        </p:nvGrpSpPr>
        <p:grpSpPr>
          <a:xfrm>
            <a:off x="5114438" y="2548848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3E3E39D-E9F3-6E33-8A57-D7734D480C7C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0" name="Kreis: Hohl 19">
              <a:extLst>
                <a:ext uri="{FF2B5EF4-FFF2-40B4-BE49-F238E27FC236}">
                  <a16:creationId xmlns:a16="http://schemas.microsoft.com/office/drawing/2014/main" id="{69058E07-3B4A-52C5-F35B-9DFEA16BFD8D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AE9CDF9-A916-9C16-A0AA-C889A5D9CCCA}"/>
              </a:ext>
            </a:extLst>
          </p:cNvPr>
          <p:cNvGrpSpPr/>
          <p:nvPr/>
        </p:nvGrpSpPr>
        <p:grpSpPr>
          <a:xfrm>
            <a:off x="7230198" y="2547891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FF9396C-E3AD-089C-DC12-0E32A48654AB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7" name="Kreis: Hohl 17">
              <a:extLst>
                <a:ext uri="{FF2B5EF4-FFF2-40B4-BE49-F238E27FC236}">
                  <a16:creationId xmlns:a16="http://schemas.microsoft.com/office/drawing/2014/main" id="{D5704384-2E76-6E58-39BF-F2EDAC456A0C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EFC7B89-5C95-2CE7-B33B-87D27237B6EE}"/>
              </a:ext>
            </a:extLst>
          </p:cNvPr>
          <p:cNvGrpSpPr/>
          <p:nvPr/>
        </p:nvGrpSpPr>
        <p:grpSpPr>
          <a:xfrm>
            <a:off x="9345954" y="2548849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F0B8D99-2120-F70C-43B5-36793629DB17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33" name="Kreis: Hohl 17">
              <a:extLst>
                <a:ext uri="{FF2B5EF4-FFF2-40B4-BE49-F238E27FC236}">
                  <a16:creationId xmlns:a16="http://schemas.microsoft.com/office/drawing/2014/main" id="{96D690D8-AE75-26DA-C514-AE9809BAB603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7B496D1-60FD-D09B-F48B-F3F6D7EDD794}"/>
              </a:ext>
            </a:extLst>
          </p:cNvPr>
          <p:cNvGrpSpPr/>
          <p:nvPr/>
        </p:nvGrpSpPr>
        <p:grpSpPr>
          <a:xfrm>
            <a:off x="8749053" y="3891792"/>
            <a:ext cx="2341884" cy="1366966"/>
            <a:chOff x="403854" y="4069066"/>
            <a:chExt cx="2341884" cy="13669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" name="Raute 40">
              <a:extLst>
                <a:ext uri="{FF2B5EF4-FFF2-40B4-BE49-F238E27FC236}">
                  <a16:creationId xmlns:a16="http://schemas.microsoft.com/office/drawing/2014/main" id="{0520FEAB-408F-2C98-E8FE-93EF6222687B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50" name="Rechteck: Abgerundete Ecken 21">
              <a:extLst>
                <a:ext uri="{FF2B5EF4-FFF2-40B4-BE49-F238E27FC236}">
                  <a16:creationId xmlns:a16="http://schemas.microsoft.com/office/drawing/2014/main" id="{244B309A-5328-80F3-CC9C-EEE8C3A7E11D}"/>
                </a:ext>
              </a:extLst>
            </p:cNvPr>
            <p:cNvSpPr/>
            <p:nvPr userDrawn="1"/>
          </p:nvSpPr>
          <p:spPr>
            <a:xfrm>
              <a:off x="403854" y="4331800"/>
              <a:ext cx="2341884" cy="1104232"/>
            </a:xfrm>
            <a:prstGeom prst="roundRect">
              <a:avLst>
                <a:gd name="adj" fmla="val 10267"/>
              </a:avLst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51" name="Textplatzhalter 57">
            <a:extLst>
              <a:ext uri="{FF2B5EF4-FFF2-40B4-BE49-F238E27FC236}">
                <a16:creationId xmlns:a16="http://schemas.microsoft.com/office/drawing/2014/main" id="{F56AE764-8C00-36AE-F56C-0C5A5BC4500C}"/>
              </a:ext>
            </a:extLst>
          </p:cNvPr>
          <p:cNvSpPr txBox="1">
            <a:spLocks/>
          </p:cNvSpPr>
          <p:nvPr/>
        </p:nvSpPr>
        <p:spPr>
          <a:xfrm>
            <a:off x="8749053" y="4283425"/>
            <a:ext cx="2341884" cy="875504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 err="1">
                <a:latin typeface="+mj-lt"/>
              </a:rPr>
              <a:t>Bayesian</a:t>
            </a:r>
            <a:br>
              <a:rPr lang="de-DE" sz="2000" dirty="0">
                <a:latin typeface="+mj-lt"/>
              </a:rPr>
            </a:br>
            <a:r>
              <a:rPr lang="de-DE" sz="2000" b="1" dirty="0">
                <a:latin typeface="+mj-lt"/>
              </a:rPr>
              <a:t>Sample </a:t>
            </a:r>
            <a:r>
              <a:rPr lang="de-DE" sz="2000" b="1" dirty="0" err="1">
                <a:latin typeface="+mj-lt"/>
              </a:rPr>
              <a:t>Selection</a:t>
            </a:r>
            <a:endParaRPr lang="de-DE" sz="2000" b="1" dirty="0">
              <a:latin typeface="+mj-lt"/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81BC5DFD-EE9F-89C2-D2E1-DFEE19114AE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A68EA4B-DE77-C7A8-EC08-628C3F059B70}"/>
              </a:ext>
            </a:extLst>
          </p:cNvPr>
          <p:cNvSpPr/>
          <p:nvPr/>
        </p:nvSpPr>
        <p:spPr>
          <a:xfrm>
            <a:off x="0" y="5880410"/>
            <a:ext cx="12192000" cy="97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865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01B5AB82-F5F3-13D7-CBA9-D43DD8856CCA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A2A87A7-FFF4-BA14-FD0A-AE1B93A043B6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CA32EB-BD85-3BA4-8C29-C72F42296B9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479D123-AEC2-7DD1-A143-E92CD32E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E9F9DAF7-77AE-01BA-D879-88F446C0E245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56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01B5AB82-F5F3-13D7-CBA9-D43DD8856CCA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A2A87A7-FFF4-BA14-FD0A-AE1B93A043B6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CA32EB-BD85-3BA4-8C29-C72F42296B9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479D123-AEC2-7DD1-A143-E92CD32E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platzhalter 57">
            <a:extLst>
              <a:ext uri="{FF2B5EF4-FFF2-40B4-BE49-F238E27FC236}">
                <a16:creationId xmlns:a16="http://schemas.microsoft.com/office/drawing/2014/main" id="{300ADBDB-6E3F-6AB1-9F7C-D36B97E45668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99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01B5AB82-F5F3-13D7-CBA9-D43DD8856CCA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A2A87A7-FFF4-BA14-FD0A-AE1B93A043B6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CA32EB-BD85-3BA4-8C29-C72F42296B9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479D123-AEC2-7DD1-A143-E92CD32E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platzhalter 57">
                <a:extLst>
                  <a:ext uri="{FF2B5EF4-FFF2-40B4-BE49-F238E27FC236}">
                    <a16:creationId xmlns:a16="http://schemas.microsoft.com/office/drawing/2014/main" id="{B2EB70FF-C9CB-2D0C-265F-E1BE0B64A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Optimization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T</a:t>
                </a:r>
                <a:r>
                  <a:rPr lang="de-DE" sz="1400" dirty="0">
                    <a:solidFill>
                      <a:schemeClr val="tx1"/>
                    </a:solidFill>
                  </a:rPr>
                  <a:t>he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energy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is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only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minimized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depends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 err="1">
                    <a:solidFill>
                      <a:schemeClr val="tx1"/>
                    </a:solidFill>
                  </a:rPr>
                  <a:t>equally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platzhalter 57">
                <a:extLst>
                  <a:ext uri="{FF2B5EF4-FFF2-40B4-BE49-F238E27FC236}">
                    <a16:creationId xmlns:a16="http://schemas.microsoft.com/office/drawing/2014/main" id="{B2EB70FF-C9CB-2D0C-265F-E1BE0B64A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69EDFD5D-8B40-35C0-889A-BBCDC49DEC83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?</a:t>
            </a:r>
            <a:endParaRPr lang="de-DE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45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01A0B63B-BAF5-6929-0403-82FEFE40B176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759775" cy="498219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Approach 2</a:t>
            </a:r>
            <a:r>
              <a:rPr lang="de-DE" sz="2000" dirty="0">
                <a:solidFill>
                  <a:schemeClr val="tx1"/>
                </a:solidFill>
              </a:rPr>
              <a:t>: </a:t>
            </a:r>
            <a:r>
              <a:rPr lang="de-DE" sz="2000" i="1" dirty="0" err="1">
                <a:solidFill>
                  <a:schemeClr val="tx1"/>
                </a:solidFill>
              </a:rPr>
              <a:t>Undirected</a:t>
            </a:r>
            <a:r>
              <a:rPr lang="de-DE" sz="2000" i="1" dirty="0">
                <a:solidFill>
                  <a:schemeClr val="tx1"/>
                </a:solidFill>
              </a:rPr>
              <a:t> </a:t>
            </a:r>
            <a:r>
              <a:rPr lang="de-DE" sz="2000" i="1" dirty="0" err="1">
                <a:solidFill>
                  <a:schemeClr val="tx1"/>
                </a:solidFill>
              </a:rPr>
              <a:t>Graphical</a:t>
            </a:r>
            <a:r>
              <a:rPr lang="de-DE" sz="2000" i="1" dirty="0">
                <a:solidFill>
                  <a:schemeClr val="tx1"/>
                </a:solidFill>
              </a:rPr>
              <a:t> Model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82B54F35-42B7-163D-EDAC-0DF51B2F07EE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3213548" y="3502111"/>
            <a:ext cx="1814069" cy="117897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D4F021DE-CBD8-DF7B-0B59-70FE4D655F11}"/>
              </a:ext>
            </a:extLst>
          </p:cNvPr>
          <p:cNvSpPr txBox="1">
            <a:spLocks/>
          </p:cNvSpPr>
          <p:nvPr/>
        </p:nvSpPr>
        <p:spPr>
          <a:xfrm>
            <a:off x="1119092" y="245511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Undirected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mapping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latent </a:t>
            </a:r>
            <a:r>
              <a:rPr lang="de-DE" sz="1600" b="1" dirty="0" err="1">
                <a:solidFill>
                  <a:schemeClr val="tx1"/>
                </a:solidFill>
              </a:rPr>
              <a:t>space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Regard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mapping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between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bottleneck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layer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mutually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b="1" dirty="0" err="1">
                <a:solidFill>
                  <a:schemeClr val="tx1"/>
                </a:solidFill>
              </a:rPr>
              <a:t>minimize</a:t>
            </a:r>
            <a:r>
              <a:rPr lang="de-DE" sz="1400" b="1" dirty="0">
                <a:solidFill>
                  <a:schemeClr val="tx1"/>
                </a:solidFill>
              </a:rPr>
              <a:t> Energy</a:t>
            </a: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01B5AB82-F5F3-13D7-CBA9-D43DD8856CCA}"/>
              </a:ext>
            </a:extLst>
          </p:cNvPr>
          <p:cNvSpPr txBox="1">
            <a:spLocks/>
          </p:cNvSpPr>
          <p:nvPr/>
        </p:nvSpPr>
        <p:spPr>
          <a:xfrm>
            <a:off x="8804686" y="2451518"/>
            <a:ext cx="2094456" cy="20939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Generalizable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equally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considers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information</a:t>
            </a:r>
            <a:r>
              <a:rPr lang="de-DE" sz="1400" dirty="0">
                <a:solidFill>
                  <a:schemeClr val="tx1"/>
                </a:solidFill>
              </a:rPr>
              <a:t> from different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A2A87A7-FFF4-BA14-FD0A-AE1B93A043B6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122073" y="3498515"/>
            <a:ext cx="1682613" cy="118256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CA32EB-BD85-3BA4-8C29-C72F42296B9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Modelling</a:t>
            </a:r>
            <a:r>
              <a:rPr lang="de-DE" sz="1800" b="1" dirty="0">
                <a:solidFill>
                  <a:schemeClr val="bg1"/>
                </a:solidFill>
              </a:rPr>
              <a:t> Non-Linear </a:t>
            </a:r>
            <a:r>
              <a:rPr lang="de-DE" sz="1800" b="1" dirty="0" err="1">
                <a:solidFill>
                  <a:schemeClr val="bg1"/>
                </a:solidFill>
              </a:rPr>
              <a:t>Decorrelation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479D123-AEC2-7DD1-A143-E92CD32E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6365" y="1666120"/>
            <a:ext cx="3758452" cy="1677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Deep Boltzmann 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Machine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Weights</a:t>
                </a:r>
                <a:br>
                  <a:rPr lang="de-DE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Bias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Dist</a:t>
                </a:r>
                <a:r>
                  <a:rPr lang="de-DE" sz="1400" dirty="0">
                    <a:solidFill>
                      <a:schemeClr val="tx1"/>
                    </a:solidFill>
                  </a:rPr>
                  <a:t>.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+ </a:t>
                </a:r>
                <a:r>
                  <a:rPr lang="de-DE" sz="1400" i="1" dirty="0">
                    <a:solidFill>
                      <a:schemeClr val="tx1"/>
                    </a:solidFill>
                  </a:rPr>
                  <a:t>Hyperparameters</a:t>
                </a:r>
              </a:p>
            </p:txBody>
          </p:sp>
        </mc:Choice>
        <mc:Fallback xmlns="">
          <p:sp>
            <p:nvSpPr>
              <p:cNvPr id="27" name="Textplatzhalter 57">
                <a:extLst>
                  <a:ext uri="{FF2B5EF4-FFF2-40B4-BE49-F238E27FC236}">
                    <a16:creationId xmlns:a16="http://schemas.microsoft.com/office/drawing/2014/main" id="{AFF7FB20-8082-808E-15A6-9F5A5CC4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17" y="3634085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Example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be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platzhalter 57">
                <a:extLst>
                  <a:ext uri="{FF2B5EF4-FFF2-40B4-BE49-F238E27FC236}">
                    <a16:creationId xmlns:a16="http://schemas.microsoft.com/office/drawing/2014/main" id="{C7D8DE33-5BD3-D871-BB43-E37C5FB2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48" y="2587088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platzhalter 57">
                <a:extLst>
                  <a:ext uri="{FF2B5EF4-FFF2-40B4-BE49-F238E27FC236}">
                    <a16:creationId xmlns:a16="http://schemas.microsoft.com/office/drawing/2014/main" id="{B2EB70FF-C9CB-2D0C-265F-E1BE0B64A7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Optimization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T</a:t>
                </a:r>
                <a:r>
                  <a:rPr lang="de-DE" sz="1400" dirty="0">
                    <a:solidFill>
                      <a:schemeClr val="tx1"/>
                    </a:solidFill>
                  </a:rPr>
                  <a:t>he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energy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is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only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minimized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depends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equally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1" dirty="0">
                    <a:solidFill>
                      <a:schemeClr val="tx1"/>
                    </a:solidFill>
                  </a:rPr>
                  <a:t>and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platzhalter 57">
                <a:extLst>
                  <a:ext uri="{FF2B5EF4-FFF2-40B4-BE49-F238E27FC236}">
                    <a16:creationId xmlns:a16="http://schemas.microsoft.com/office/drawing/2014/main" id="{B2EB70FF-C9CB-2D0C-265F-E1BE0B64A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73" y="3766059"/>
                <a:ext cx="2094456" cy="2093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69EDFD5D-8B40-35C0-889A-BBCDC49DEC83}"/>
              </a:ext>
            </a:extLst>
          </p:cNvPr>
          <p:cNvSpPr txBox="1">
            <a:spLocks/>
          </p:cNvSpPr>
          <p:nvPr/>
        </p:nvSpPr>
        <p:spPr>
          <a:xfrm>
            <a:off x="9694700" y="1918700"/>
            <a:ext cx="487525" cy="532818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de-DE" sz="2800" b="1" dirty="0">
                <a:solidFill>
                  <a:schemeClr val="tx1"/>
                </a:solidFill>
              </a:rPr>
              <a:t>!</a:t>
            </a:r>
            <a:endParaRPr lang="de-DE" sz="28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platzhalter 57">
                <a:extLst>
                  <a:ext uri="{FF2B5EF4-FFF2-40B4-BE49-F238E27FC236}">
                    <a16:creationId xmlns:a16="http://schemas.microsoft.com/office/drawing/2014/main" id="{B807A571-FB0E-D4D6-A6CB-91C7D6EDA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8452" y="2592901"/>
                <a:ext cx="2094456" cy="20939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Out-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600" b="1" dirty="0">
                    <a:solidFill>
                      <a:schemeClr val="tx1"/>
                    </a:solidFill>
                  </a:rPr>
                  <a:t>-</a:t>
                </a:r>
                <a:r>
                  <a:rPr lang="de-DE" sz="1600" b="1" dirty="0" err="1">
                    <a:solidFill>
                      <a:schemeClr val="tx1"/>
                    </a:solidFill>
                  </a:rPr>
                  <a:t>Calibration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Sample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 err="1">
                    <a:solidFill>
                      <a:schemeClr val="tx1"/>
                    </a:solidFill>
                  </a:rPr>
                  <a:t>If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are</a:t>
                </a:r>
                <a:r>
                  <a:rPr lang="de-DE" sz="1400" dirty="0">
                    <a:solidFill>
                      <a:schemeClr val="tx1"/>
                    </a:solidFill>
                  </a:rPr>
                  <a:t> not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highly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similar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then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still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creates</a:t>
                </a:r>
                <a:r>
                  <a:rPr lang="de-DE" sz="1400" dirty="0">
                    <a:solidFill>
                      <a:schemeClr val="tx1"/>
                    </a:solidFill>
                  </a:rPr>
                  <a:t> an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adequate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latent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presentation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28" name="Textplatzhalter 57">
                <a:extLst>
                  <a:ext uri="{FF2B5EF4-FFF2-40B4-BE49-F238E27FC236}">
                    <a16:creationId xmlns:a16="http://schemas.microsoft.com/office/drawing/2014/main" id="{B807A571-FB0E-D4D6-A6CB-91C7D6ED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452" y="2592901"/>
                <a:ext cx="2094456" cy="2093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292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CB8C91AF-9D28-1F41-9F3F-A08909BA6293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is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b="1" dirty="0">
                <a:solidFill>
                  <a:schemeClr val="tx1"/>
                </a:solidFill>
              </a:rPr>
              <a:t>Energy </a:t>
            </a:r>
            <a:r>
              <a:rPr lang="de-DE" sz="4000" b="1" dirty="0" err="1">
                <a:solidFill>
                  <a:schemeClr val="tx1"/>
                </a:solidFill>
              </a:rPr>
              <a:t>based</a:t>
            </a:r>
            <a:r>
              <a:rPr lang="de-DE" sz="4000" b="1" dirty="0">
                <a:solidFill>
                  <a:schemeClr val="tx1"/>
                </a:solidFill>
              </a:rPr>
              <a:t> Modeling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91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C6CF45-CB7C-9197-D0FB-C4249EB8724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Energy </a:t>
            </a:r>
            <a:r>
              <a:rPr lang="de-DE" dirty="0" err="1">
                <a:solidFill>
                  <a:schemeClr val="bg1"/>
                </a:solidFill>
              </a:rPr>
              <a:t>b</a:t>
            </a:r>
            <a:r>
              <a:rPr lang="de-DE" sz="1800" dirty="0" err="1">
                <a:solidFill>
                  <a:schemeClr val="bg1"/>
                </a:solidFill>
              </a:rPr>
              <a:t>ased</a:t>
            </a:r>
            <a:r>
              <a:rPr lang="de-DE" sz="1800" dirty="0">
                <a:solidFill>
                  <a:schemeClr val="bg1"/>
                </a:solidFill>
              </a:rPr>
              <a:t>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Undirected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both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54A9D6F8-7285-D77A-1D88-99F7DDB1E29B}"/>
              </a:ext>
            </a:extLst>
          </p:cNvPr>
          <p:cNvSpPr txBox="1">
            <a:spLocks/>
          </p:cNvSpPr>
          <p:nvPr/>
        </p:nvSpPr>
        <p:spPr>
          <a:xfrm>
            <a:off x="188585" y="97039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Regression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34E980E0-BD50-5EC3-EC60-5CE9EFB70D70}"/>
              </a:ext>
            </a:extLst>
          </p:cNvPr>
          <p:cNvSpPr txBox="1">
            <a:spLocks/>
          </p:cNvSpPr>
          <p:nvPr/>
        </p:nvSpPr>
        <p:spPr>
          <a:xfrm>
            <a:off x="188585" y="348235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Energy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one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4B61F6C0-307E-A698-B5F0-42912FFA7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4014380"/>
            <a:ext cx="1472187" cy="633985"/>
          </a:xfrm>
          <a:prstGeom prst="rect">
            <a:avLst/>
          </a:prstGeom>
        </p:spPr>
      </p:pic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BC7CB7D9-DC1B-964E-85AB-AD8A748F8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1512289"/>
            <a:ext cx="1472187" cy="4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1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C6CF45-CB7C-9197-D0FB-C4249EB8724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Energy </a:t>
            </a:r>
            <a:r>
              <a:rPr lang="de-DE" dirty="0" err="1">
                <a:solidFill>
                  <a:schemeClr val="bg1"/>
                </a:solidFill>
              </a:rPr>
              <a:t>b</a:t>
            </a:r>
            <a:r>
              <a:rPr lang="de-DE" sz="1800" dirty="0" err="1">
                <a:solidFill>
                  <a:schemeClr val="bg1"/>
                </a:solidFill>
              </a:rPr>
              <a:t>ased</a:t>
            </a:r>
            <a:r>
              <a:rPr lang="de-DE" sz="1800" dirty="0">
                <a:solidFill>
                  <a:schemeClr val="bg1"/>
                </a:solidFill>
              </a:rPr>
              <a:t>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Minimizes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Energy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arameters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minimize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pairwise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energies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connected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vertices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Pos.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Neg.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Undirected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both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54A9D6F8-7285-D77A-1D88-99F7DDB1E29B}"/>
              </a:ext>
            </a:extLst>
          </p:cNvPr>
          <p:cNvSpPr txBox="1">
            <a:spLocks/>
          </p:cNvSpPr>
          <p:nvPr/>
        </p:nvSpPr>
        <p:spPr>
          <a:xfrm>
            <a:off x="188585" y="97039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Regression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34E980E0-BD50-5EC3-EC60-5CE9EFB70D70}"/>
              </a:ext>
            </a:extLst>
          </p:cNvPr>
          <p:cNvSpPr txBox="1">
            <a:spLocks/>
          </p:cNvSpPr>
          <p:nvPr/>
        </p:nvSpPr>
        <p:spPr>
          <a:xfrm>
            <a:off x="188585" y="348235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Energy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one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413EB5E8-E9DB-0EA1-FD05-D43EEBFB7437}"/>
              </a:ext>
            </a:extLst>
          </p:cNvPr>
          <p:cNvSpPr txBox="1">
            <a:spLocks/>
          </p:cNvSpPr>
          <p:nvPr/>
        </p:nvSpPr>
        <p:spPr>
          <a:xfrm>
            <a:off x="4728261" y="970390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Minimizes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Error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P</a:t>
            </a:r>
            <a:r>
              <a:rPr lang="de-DE" sz="1400" b="0" dirty="0">
                <a:solidFill>
                  <a:schemeClr val="tx1"/>
                </a:solidFill>
              </a:rPr>
              <a:t>arameters </a:t>
            </a:r>
            <a:r>
              <a:rPr lang="de-DE" sz="1400" b="0" dirty="0" err="1">
                <a:solidFill>
                  <a:schemeClr val="tx1"/>
                </a:solidFill>
              </a:rPr>
              <a:t>minimize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the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error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between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0" dirty="0" err="1">
                <a:solidFill>
                  <a:schemeClr val="tx1"/>
                </a:solidFill>
              </a:rPr>
              <a:t>targets</a:t>
            </a:r>
            <a:r>
              <a:rPr lang="de-DE" sz="1400" b="0" dirty="0">
                <a:solidFill>
                  <a:schemeClr val="tx1"/>
                </a:solidFill>
              </a:rPr>
              <a:t> and </a:t>
            </a:r>
            <a:r>
              <a:rPr lang="de-DE" sz="1400" b="0" dirty="0" err="1">
                <a:solidFill>
                  <a:schemeClr val="tx1"/>
                </a:solidFill>
              </a:rPr>
              <a:t>predictions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4B61F6C0-307E-A698-B5F0-42912FFA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4014380"/>
            <a:ext cx="1472187" cy="633985"/>
          </a:xfrm>
          <a:prstGeom prst="rect">
            <a:avLst/>
          </a:prstGeom>
        </p:spPr>
      </p:pic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BC7CB7D9-DC1B-964E-85AB-AD8A748F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1512289"/>
            <a:ext cx="1472187" cy="4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C6CF45-CB7C-9197-D0FB-C4249EB8724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Energy </a:t>
            </a:r>
            <a:r>
              <a:rPr lang="de-DE" dirty="0" err="1">
                <a:solidFill>
                  <a:schemeClr val="bg1"/>
                </a:solidFill>
              </a:rPr>
              <a:t>b</a:t>
            </a:r>
            <a:r>
              <a:rPr lang="de-DE" sz="1800" dirty="0" err="1">
                <a:solidFill>
                  <a:schemeClr val="bg1"/>
                </a:solidFill>
              </a:rPr>
              <a:t>ased</a:t>
            </a:r>
            <a:r>
              <a:rPr lang="de-DE" sz="1800" dirty="0">
                <a:solidFill>
                  <a:schemeClr val="bg1"/>
                </a:solidFill>
              </a:rPr>
              <a:t>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Minimizes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Energy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arameters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minimize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pairwise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energies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connected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vertices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Pos.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Neg.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Undirected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both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54A9D6F8-7285-D77A-1D88-99F7DDB1E29B}"/>
              </a:ext>
            </a:extLst>
          </p:cNvPr>
          <p:cNvSpPr txBox="1">
            <a:spLocks/>
          </p:cNvSpPr>
          <p:nvPr/>
        </p:nvSpPr>
        <p:spPr>
          <a:xfrm>
            <a:off x="188585" y="97039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Regression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34E980E0-BD50-5EC3-EC60-5CE9EFB70D70}"/>
              </a:ext>
            </a:extLst>
          </p:cNvPr>
          <p:cNvSpPr txBox="1">
            <a:spLocks/>
          </p:cNvSpPr>
          <p:nvPr/>
        </p:nvSpPr>
        <p:spPr>
          <a:xfrm>
            <a:off x="188585" y="348235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Energy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one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413EB5E8-E9DB-0EA1-FD05-D43EEBFB7437}"/>
              </a:ext>
            </a:extLst>
          </p:cNvPr>
          <p:cNvSpPr txBox="1">
            <a:spLocks/>
          </p:cNvSpPr>
          <p:nvPr/>
        </p:nvSpPr>
        <p:spPr>
          <a:xfrm>
            <a:off x="4728261" y="970390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Minimizes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Error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P</a:t>
            </a:r>
            <a:r>
              <a:rPr lang="de-DE" sz="1400" b="0" dirty="0">
                <a:solidFill>
                  <a:schemeClr val="tx1"/>
                </a:solidFill>
              </a:rPr>
              <a:t>arameters </a:t>
            </a:r>
            <a:r>
              <a:rPr lang="de-DE" sz="1400" b="0" dirty="0" err="1">
                <a:solidFill>
                  <a:schemeClr val="tx1"/>
                </a:solidFill>
              </a:rPr>
              <a:t>minimize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the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error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between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0" dirty="0" err="1">
                <a:solidFill>
                  <a:schemeClr val="tx1"/>
                </a:solidFill>
              </a:rPr>
              <a:t>targets</a:t>
            </a:r>
            <a:r>
              <a:rPr lang="de-DE" sz="1400" b="0" dirty="0">
                <a:solidFill>
                  <a:schemeClr val="tx1"/>
                </a:solidFill>
              </a:rPr>
              <a:t> and </a:t>
            </a:r>
            <a:r>
              <a:rPr lang="de-DE" sz="1400" b="0" dirty="0" err="1">
                <a:solidFill>
                  <a:schemeClr val="tx1"/>
                </a:solidFill>
              </a:rPr>
              <a:t>predictions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AD66FFE7-6396-E2B5-6053-E2B823379B4F}"/>
              </a:ext>
            </a:extLst>
          </p:cNvPr>
          <p:cNvSpPr txBox="1">
            <a:spLocks/>
          </p:cNvSpPr>
          <p:nvPr/>
        </p:nvSpPr>
        <p:spPr>
          <a:xfrm>
            <a:off x="7213796" y="970389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Calculates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Predictions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of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targets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directly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calculated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12829622-8CA8-D437-058A-3BC23B66AE32}"/>
              </a:ext>
            </a:extLst>
          </p:cNvPr>
          <p:cNvSpPr txBox="1">
            <a:spLocks/>
          </p:cNvSpPr>
          <p:nvPr/>
        </p:nvSpPr>
        <p:spPr>
          <a:xfrm>
            <a:off x="7213796" y="3481157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Approximates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Predictions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all variables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 </a:t>
            </a:r>
            <a:r>
              <a:rPr lang="de-DE" sz="1400" dirty="0" err="1">
                <a:solidFill>
                  <a:schemeClr val="tx1"/>
                </a:solidFill>
              </a:rPr>
              <a:t>approximated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a Markov Chain </a:t>
            </a:r>
            <a:r>
              <a:rPr lang="de-DE" sz="1400" dirty="0" err="1">
                <a:solidFill>
                  <a:schemeClr val="tx1"/>
                </a:solidFill>
              </a:rPr>
              <a:t>using</a:t>
            </a:r>
            <a:r>
              <a:rPr lang="de-DE" sz="1400" dirty="0">
                <a:solidFill>
                  <a:schemeClr val="tx1"/>
                </a:solidFill>
              </a:rPr>
              <a:t> Gibbs Sampling</a:t>
            </a:r>
          </a:p>
        </p:txBody>
      </p:sp>
      <p:pic>
        <p:nvPicPr>
          <p:cNvPr id="5" name="Grafik 4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4B61F6C0-307E-A698-B5F0-42912FFA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4014380"/>
            <a:ext cx="1472187" cy="633985"/>
          </a:xfrm>
          <a:prstGeom prst="rect">
            <a:avLst/>
          </a:prstGeom>
        </p:spPr>
      </p:pic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BC7CB7D9-DC1B-964E-85AB-AD8A748F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1512289"/>
            <a:ext cx="1472187" cy="4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5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C6CF45-CB7C-9197-D0FB-C4249EB87244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Energy </a:t>
            </a:r>
            <a:r>
              <a:rPr lang="de-DE" dirty="0" err="1">
                <a:solidFill>
                  <a:schemeClr val="bg1"/>
                </a:solidFill>
              </a:rPr>
              <a:t>b</a:t>
            </a:r>
            <a:r>
              <a:rPr lang="de-DE" sz="1800" dirty="0" err="1">
                <a:solidFill>
                  <a:schemeClr val="bg1"/>
                </a:solidFill>
              </a:rPr>
              <a:t>ased</a:t>
            </a:r>
            <a:r>
              <a:rPr lang="de-DE" sz="1800" dirty="0">
                <a:solidFill>
                  <a:schemeClr val="bg1"/>
                </a:solidFill>
              </a:rPr>
              <a:t>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Minimizes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Energy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arameters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minimize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pairwise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energies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connected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vertices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Pos.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dirty="0">
                    <a:solidFill>
                      <a:schemeClr val="tx1"/>
                    </a:solidFill>
                  </a:rPr>
                  <a:t>Neg. Corr.: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platzhalter 57">
                <a:extLst>
                  <a:ext uri="{FF2B5EF4-FFF2-40B4-BE49-F238E27FC236}">
                    <a16:creationId xmlns:a16="http://schemas.microsoft.com/office/drawing/2014/main" id="{454882C7-7CB6-0987-2CD4-E7F91B988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261" y="3481157"/>
                <a:ext cx="2094456" cy="2093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Undirected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both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platzhalter 57">
                <a:extLst>
                  <a:ext uri="{FF2B5EF4-FFF2-40B4-BE49-F238E27FC236}">
                    <a16:creationId xmlns:a16="http://schemas.microsoft.com/office/drawing/2014/main" id="{8E710251-6C51-9603-2A84-D277B264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3482350"/>
                <a:ext cx="2094456" cy="2093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54A9D6F8-7285-D77A-1D88-99F7DDB1E29B}"/>
              </a:ext>
            </a:extLst>
          </p:cNvPr>
          <p:cNvSpPr txBox="1">
            <a:spLocks/>
          </p:cNvSpPr>
          <p:nvPr/>
        </p:nvSpPr>
        <p:spPr>
          <a:xfrm>
            <a:off x="188585" y="97039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Regression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34E980E0-BD50-5EC3-EC60-5CE9EFB70D70}"/>
              </a:ext>
            </a:extLst>
          </p:cNvPr>
          <p:cNvSpPr txBox="1">
            <a:spLocks/>
          </p:cNvSpPr>
          <p:nvPr/>
        </p:nvSpPr>
        <p:spPr>
          <a:xfrm>
            <a:off x="188585" y="3482351"/>
            <a:ext cx="3454761" cy="479262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dirty="0">
                <a:solidFill>
                  <a:schemeClr val="tx1"/>
                </a:solidFill>
              </a:rPr>
              <a:t>Energy </a:t>
            </a:r>
            <a:r>
              <a:rPr lang="de-DE" sz="1600" b="1" dirty="0" err="1">
                <a:solidFill>
                  <a:schemeClr val="tx1"/>
                </a:solidFill>
              </a:rPr>
              <a:t>based</a:t>
            </a:r>
            <a:r>
              <a:rPr lang="de-DE" sz="1600" b="1" dirty="0">
                <a:solidFill>
                  <a:schemeClr val="tx1"/>
                </a:solidFill>
              </a:rPr>
              <a:t> Model</a:t>
            </a:r>
            <a:endParaRPr lang="de-DE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 err="1">
                    <a:solidFill>
                      <a:schemeClr val="tx1"/>
                    </a:solidFill>
                  </a:rPr>
                  <a:t>Directed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Connections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Weights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model</a:t>
                </a:r>
                <a:br>
                  <a:rPr lang="de-DE" sz="1400" dirty="0">
                    <a:solidFill>
                      <a:schemeClr val="tx1"/>
                    </a:solidFill>
                  </a:rPr>
                </a:br>
                <a:r>
                  <a:rPr lang="de-DE" sz="1400" b="0" dirty="0" err="1">
                    <a:solidFill>
                      <a:schemeClr val="tx1"/>
                    </a:solidFill>
                  </a:rPr>
                  <a:t>one</a:t>
                </a:r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tx1"/>
                    </a:solidFill>
                  </a:rPr>
                  <a:t>direction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  <a:endParaRPr lang="de-DE" sz="1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32ED6B46-2024-32BF-8832-9307E33A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26" y="996826"/>
                <a:ext cx="2094456" cy="2093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413EB5E8-E9DB-0EA1-FD05-D43EEBFB7437}"/>
              </a:ext>
            </a:extLst>
          </p:cNvPr>
          <p:cNvSpPr txBox="1">
            <a:spLocks/>
          </p:cNvSpPr>
          <p:nvPr/>
        </p:nvSpPr>
        <p:spPr>
          <a:xfrm>
            <a:off x="4728261" y="970390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Minimizes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Error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P</a:t>
            </a:r>
            <a:r>
              <a:rPr lang="de-DE" sz="1400" b="0" dirty="0">
                <a:solidFill>
                  <a:schemeClr val="tx1"/>
                </a:solidFill>
              </a:rPr>
              <a:t>arameters </a:t>
            </a:r>
            <a:r>
              <a:rPr lang="de-DE" sz="1400" b="0" dirty="0" err="1">
                <a:solidFill>
                  <a:schemeClr val="tx1"/>
                </a:solidFill>
              </a:rPr>
              <a:t>minimize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the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error</a:t>
            </a:r>
            <a:r>
              <a:rPr lang="de-DE" sz="1400" b="0" dirty="0">
                <a:solidFill>
                  <a:schemeClr val="tx1"/>
                </a:solidFill>
              </a:rPr>
              <a:t> </a:t>
            </a:r>
            <a:r>
              <a:rPr lang="de-DE" sz="1400" b="0" dirty="0" err="1">
                <a:solidFill>
                  <a:schemeClr val="tx1"/>
                </a:solidFill>
              </a:rPr>
              <a:t>between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0" dirty="0" err="1">
                <a:solidFill>
                  <a:schemeClr val="tx1"/>
                </a:solidFill>
              </a:rPr>
              <a:t>targets</a:t>
            </a:r>
            <a:r>
              <a:rPr lang="de-DE" sz="1400" b="0" dirty="0">
                <a:solidFill>
                  <a:schemeClr val="tx1"/>
                </a:solidFill>
              </a:rPr>
              <a:t> and </a:t>
            </a:r>
            <a:r>
              <a:rPr lang="de-DE" sz="1400" b="0" dirty="0" err="1">
                <a:solidFill>
                  <a:schemeClr val="tx1"/>
                </a:solidFill>
              </a:rPr>
              <a:t>predictions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AD66FFE7-6396-E2B5-6053-E2B823379B4F}"/>
              </a:ext>
            </a:extLst>
          </p:cNvPr>
          <p:cNvSpPr txBox="1">
            <a:spLocks/>
          </p:cNvSpPr>
          <p:nvPr/>
        </p:nvSpPr>
        <p:spPr>
          <a:xfrm>
            <a:off x="7213796" y="970389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Calculates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Predictions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of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targets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directly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calculated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373F041A-C5A5-FA1F-3E64-B8315F929AD7}"/>
              </a:ext>
            </a:extLst>
          </p:cNvPr>
          <p:cNvSpPr txBox="1">
            <a:spLocks/>
          </p:cNvSpPr>
          <p:nvPr/>
        </p:nvSpPr>
        <p:spPr>
          <a:xfrm>
            <a:off x="9699331" y="970389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Optimizes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Function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Gradient Descent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Errorlandscape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approximates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prediction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function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12829622-8CA8-D437-058A-3BC23B66AE32}"/>
              </a:ext>
            </a:extLst>
          </p:cNvPr>
          <p:cNvSpPr txBox="1">
            <a:spLocks/>
          </p:cNvSpPr>
          <p:nvPr/>
        </p:nvSpPr>
        <p:spPr>
          <a:xfrm>
            <a:off x="7213796" y="3481157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Approximates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Predictions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Predictions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all variables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are</a:t>
            </a:r>
            <a:r>
              <a:rPr lang="de-DE" sz="1400" dirty="0">
                <a:solidFill>
                  <a:schemeClr val="tx1"/>
                </a:solidFill>
              </a:rPr>
              <a:t>  </a:t>
            </a:r>
            <a:r>
              <a:rPr lang="de-DE" sz="1400" dirty="0" err="1">
                <a:solidFill>
                  <a:schemeClr val="tx1"/>
                </a:solidFill>
              </a:rPr>
              <a:t>approximated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a Markov Chain </a:t>
            </a:r>
            <a:r>
              <a:rPr lang="de-DE" sz="1400" dirty="0" err="1">
                <a:solidFill>
                  <a:schemeClr val="tx1"/>
                </a:solidFill>
              </a:rPr>
              <a:t>using</a:t>
            </a:r>
            <a:r>
              <a:rPr lang="de-DE" sz="1400" dirty="0">
                <a:solidFill>
                  <a:schemeClr val="tx1"/>
                </a:solidFill>
              </a:rPr>
              <a:t> Gibbs Sampling</a:t>
            </a:r>
          </a:p>
        </p:txBody>
      </p:sp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EBBCCDF2-119E-0CD5-1572-A0755B631785}"/>
              </a:ext>
            </a:extLst>
          </p:cNvPr>
          <p:cNvSpPr txBox="1">
            <a:spLocks/>
          </p:cNvSpPr>
          <p:nvPr/>
        </p:nvSpPr>
        <p:spPr>
          <a:xfrm>
            <a:off x="9699331" y="3481157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Optimizes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Joint Distribution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Gradient Descent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in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Energylandscape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approximates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joint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distributon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4B61F6C0-307E-A698-B5F0-42912FFA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4014380"/>
            <a:ext cx="1472187" cy="633985"/>
          </a:xfrm>
          <a:prstGeom prst="rect">
            <a:avLst/>
          </a:prstGeom>
        </p:spPr>
      </p:pic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BC7CB7D9-DC1B-964E-85AB-AD8A748F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" y="1512289"/>
            <a:ext cx="1472187" cy="4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2F014435-22F8-257B-1D92-ECCD2A91FA3A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>
                <a:solidFill>
                  <a:schemeClr val="tx1"/>
                </a:solidFill>
              </a:rPr>
              <a:t>Non-linear </a:t>
            </a:r>
            <a:r>
              <a:rPr lang="de-DE" sz="4000" b="1" dirty="0">
                <a:solidFill>
                  <a:schemeClr val="tx1"/>
                </a:solidFill>
              </a:rPr>
              <a:t>Regression</a:t>
            </a:r>
            <a:br>
              <a:rPr lang="de-DE" sz="4000" b="1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in Energy </a:t>
            </a:r>
            <a:r>
              <a:rPr lang="de-DE" sz="4000" dirty="0" err="1">
                <a:solidFill>
                  <a:schemeClr val="tx1"/>
                </a:solidFill>
              </a:rPr>
              <a:t>based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Calibration</a:t>
            </a: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1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57">
            <a:extLst>
              <a:ext uri="{FF2B5EF4-FFF2-40B4-BE49-F238E27FC236}">
                <a16:creationId xmlns:a16="http://schemas.microsoft.com/office/drawing/2014/main" id="{BF4DE7ED-8387-0306-78C8-248EB7AFDB5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Part 1</a:t>
            </a:r>
          </a:p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NIR </a:t>
            </a:r>
            <a:r>
              <a:rPr lang="de-DE" sz="4000" dirty="0" err="1">
                <a:solidFill>
                  <a:schemeClr val="tx1"/>
                </a:solidFill>
              </a:rPr>
              <a:t>Spectroscopy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26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84FE8A-6879-1086-2D40-63EECFEF1F6A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Non-linear </a:t>
            </a:r>
            <a:r>
              <a:rPr lang="de-DE" sz="1800" b="1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384058C-28E8-BB17-CBA4-CC7E2B3E050A}"/>
              </a:ext>
            </a:extLst>
          </p:cNvPr>
          <p:cNvSpPr txBox="1">
            <a:spLocks/>
          </p:cNvSpPr>
          <p:nvPr/>
        </p:nvSpPr>
        <p:spPr>
          <a:xfrm>
            <a:off x="858322" y="2345907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Consists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two</a:t>
            </a:r>
            <a:r>
              <a:rPr lang="de-DE" sz="1600" b="1" dirty="0">
                <a:solidFill>
                  <a:schemeClr val="tx1"/>
                </a:solidFill>
              </a:rPr>
              <a:t> Parts</a:t>
            </a:r>
          </a:p>
        </p:txBody>
      </p:sp>
    </p:spTree>
    <p:extLst>
      <p:ext uri="{BB962C8B-B14F-4D97-AF65-F5344CB8AC3E}">
        <p14:creationId xmlns:p14="http://schemas.microsoft.com/office/powerpoint/2010/main" val="3218699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ACA530F-C342-888A-ABA2-BBA7697A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073" y="1229954"/>
            <a:ext cx="3758452" cy="167794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D84FE8A-6879-1086-2D40-63EECFEF1F6A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Non-linear </a:t>
            </a:r>
            <a:r>
              <a:rPr lang="de-DE" sz="1800" b="1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384058C-28E8-BB17-CBA4-CC7E2B3E050A}"/>
              </a:ext>
            </a:extLst>
          </p:cNvPr>
          <p:cNvSpPr txBox="1">
            <a:spLocks/>
          </p:cNvSpPr>
          <p:nvPr/>
        </p:nvSpPr>
        <p:spPr>
          <a:xfrm>
            <a:off x="858322" y="2345907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Consists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two</a:t>
            </a:r>
            <a:r>
              <a:rPr lang="de-DE" sz="1600" b="1" dirty="0">
                <a:solidFill>
                  <a:schemeClr val="tx1"/>
                </a:solidFill>
              </a:rPr>
              <a:t> Parts</a:t>
            </a: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9B39FD12-D632-7643-2D28-AF77FED2DE0C}"/>
              </a:ext>
            </a:extLst>
          </p:cNvPr>
          <p:cNvSpPr txBox="1">
            <a:spLocks/>
          </p:cNvSpPr>
          <p:nvPr/>
        </p:nvSpPr>
        <p:spPr>
          <a:xfrm>
            <a:off x="3650572" y="1021932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Part 1: Embedding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049EEB07-D279-891F-E1D8-AF36617A9B19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2952778" y="2068929"/>
            <a:ext cx="697794" cy="1323975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>
            <a:extLst>
              <a:ext uri="{FF2B5EF4-FFF2-40B4-BE49-F238E27FC236}">
                <a16:creationId xmlns:a16="http://schemas.microsoft.com/office/drawing/2014/main" id="{07437335-E8F8-2067-D6B7-AA01B284218C}"/>
              </a:ext>
            </a:extLst>
          </p:cNvPr>
          <p:cNvSpPr txBox="1">
            <a:spLocks/>
          </p:cNvSpPr>
          <p:nvPr/>
        </p:nvSpPr>
        <p:spPr>
          <a:xfrm>
            <a:off x="9641036" y="935922"/>
            <a:ext cx="1429227" cy="5880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Spec</a:t>
            </a:r>
            <a:r>
              <a:rPr lang="de-DE" sz="2000" dirty="0">
                <a:solidFill>
                  <a:srgbClr val="50C8BA"/>
                </a:solidFill>
                <a:latin typeface="+mn-lt"/>
              </a:rPr>
              <a:t>2</a:t>
            </a:r>
            <a:r>
              <a:rPr lang="de-DE" sz="2000" dirty="0">
                <a:solidFill>
                  <a:schemeClr val="accent6"/>
                </a:solidFill>
                <a:latin typeface="+mn-lt"/>
              </a:rPr>
              <a:t>Vec</a:t>
            </a:r>
          </a:p>
        </p:txBody>
      </p:sp>
    </p:spTree>
    <p:extLst>
      <p:ext uri="{BB962C8B-B14F-4D97-AF65-F5344CB8AC3E}">
        <p14:creationId xmlns:p14="http://schemas.microsoft.com/office/powerpoint/2010/main" val="1022458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ACA530F-C342-888A-ABA2-BBA7697A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073" y="1229954"/>
            <a:ext cx="3758452" cy="167794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D84FE8A-6879-1086-2D40-63EECFEF1F6A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>
                <a:solidFill>
                  <a:schemeClr val="bg1"/>
                </a:solidFill>
              </a:rPr>
              <a:t>Non-linear </a:t>
            </a:r>
            <a:r>
              <a:rPr lang="de-DE" sz="1800" b="1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20" name="Textplatzhalter 57">
            <a:extLst>
              <a:ext uri="{FF2B5EF4-FFF2-40B4-BE49-F238E27FC236}">
                <a16:creationId xmlns:a16="http://schemas.microsoft.com/office/drawing/2014/main" id="{4384058C-28E8-BB17-CBA4-CC7E2B3E050A}"/>
              </a:ext>
            </a:extLst>
          </p:cNvPr>
          <p:cNvSpPr txBox="1">
            <a:spLocks/>
          </p:cNvSpPr>
          <p:nvPr/>
        </p:nvSpPr>
        <p:spPr>
          <a:xfrm>
            <a:off x="858322" y="2345907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Consists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of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two</a:t>
            </a:r>
            <a:r>
              <a:rPr lang="de-DE" sz="1600" b="1" dirty="0">
                <a:solidFill>
                  <a:schemeClr val="tx1"/>
                </a:solidFill>
              </a:rPr>
              <a:t> Parts</a:t>
            </a: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9B39FD12-D632-7643-2D28-AF77FED2DE0C}"/>
              </a:ext>
            </a:extLst>
          </p:cNvPr>
          <p:cNvSpPr txBox="1">
            <a:spLocks/>
          </p:cNvSpPr>
          <p:nvPr/>
        </p:nvSpPr>
        <p:spPr>
          <a:xfrm>
            <a:off x="3650572" y="1021932"/>
            <a:ext cx="2094456" cy="20939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Part 1: Embedding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049EEB07-D279-891F-E1D8-AF36617A9B19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2952778" y="2068929"/>
            <a:ext cx="697794" cy="1323975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9DBECF6C-AF14-15FC-5117-728CCF4CC90F}"/>
              </a:ext>
            </a:extLst>
          </p:cNvPr>
          <p:cNvSpPr txBox="1">
            <a:spLocks/>
          </p:cNvSpPr>
          <p:nvPr/>
        </p:nvSpPr>
        <p:spPr>
          <a:xfrm>
            <a:off x="3650572" y="3465097"/>
            <a:ext cx="2094456" cy="2093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Part 2: 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deep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(e.g. </a:t>
            </a:r>
            <a:r>
              <a:rPr lang="de-DE" sz="1400" dirty="0" err="1">
                <a:solidFill>
                  <a:schemeClr val="tx1"/>
                </a:solidFill>
              </a:rPr>
              <a:t>transformer</a:t>
            </a:r>
            <a:r>
              <a:rPr lang="de-DE" sz="1400" dirty="0">
                <a:solidFill>
                  <a:schemeClr val="tx1"/>
                </a:solidFill>
              </a:rPr>
              <a:t> etc.)</a:t>
            </a:r>
          </a:p>
        </p:txBody>
      </p:sp>
      <p:cxnSp>
        <p:nvCxnSpPr>
          <p:cNvPr id="23" name="Verbinder: gekrümmt 22">
            <a:extLst>
              <a:ext uri="{FF2B5EF4-FFF2-40B4-BE49-F238E27FC236}">
                <a16:creationId xmlns:a16="http://schemas.microsoft.com/office/drawing/2014/main" id="{53E7E907-184B-C174-1EA2-A9AF0D88881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952778" y="3392904"/>
            <a:ext cx="697794" cy="1119190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1">
            <a:extLst>
              <a:ext uri="{FF2B5EF4-FFF2-40B4-BE49-F238E27FC236}">
                <a16:creationId xmlns:a16="http://schemas.microsoft.com/office/drawing/2014/main" id="{2ED03895-2D0E-1455-F5A5-CC8E1B48B091}"/>
              </a:ext>
            </a:extLst>
          </p:cNvPr>
          <p:cNvSpPr txBox="1">
            <a:spLocks/>
          </p:cNvSpPr>
          <p:nvPr/>
        </p:nvSpPr>
        <p:spPr>
          <a:xfrm>
            <a:off x="9641036" y="935922"/>
            <a:ext cx="1429227" cy="5880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Spec</a:t>
            </a:r>
            <a:r>
              <a:rPr lang="de-DE" sz="2000" dirty="0">
                <a:solidFill>
                  <a:srgbClr val="50C8BA"/>
                </a:solidFill>
                <a:latin typeface="+mn-lt"/>
              </a:rPr>
              <a:t>2</a:t>
            </a:r>
            <a:r>
              <a:rPr lang="de-DE" sz="2000" dirty="0">
                <a:solidFill>
                  <a:schemeClr val="accent6"/>
                </a:solidFill>
                <a:latin typeface="+mn-lt"/>
              </a:rPr>
              <a:t>Vec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C8D10A-011F-D333-357F-25D4B0C23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73" y="3612605"/>
            <a:ext cx="3783754" cy="13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2F014435-22F8-257B-1D92-ECCD2A91FA3A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can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be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concluded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about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Energy </a:t>
            </a:r>
            <a:r>
              <a:rPr lang="de-DE" sz="4000" b="1" dirty="0" err="1">
                <a:solidFill>
                  <a:schemeClr val="tx1"/>
                </a:solidFill>
              </a:rPr>
              <a:t>based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Calibration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88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27B5E93-FFE2-E49F-84C2-47A27F1C28C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37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5C5CC846-91E7-5032-3B11-C76FD7F0FA3F}"/>
              </a:ext>
            </a:extLst>
          </p:cNvPr>
          <p:cNvCxnSpPr>
            <a:cxnSpLocks/>
            <a:stCxn id="17" idx="2"/>
            <a:endCxn id="21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979D008-50A8-0EE8-8413-19EC1F2C1039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3A8D57-EFB9-B8EC-109A-4A190F0EC04F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41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ADFEA9ED-81CE-55FC-F0ED-D32C787F2929}"/>
              </a:ext>
            </a:extLst>
          </p:cNvPr>
          <p:cNvSpPr txBox="1">
            <a:spLocks/>
          </p:cNvSpPr>
          <p:nvPr/>
        </p:nvSpPr>
        <p:spPr>
          <a:xfrm>
            <a:off x="4133278" y="1053194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, 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 (Transformers, etc.)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F1A5DC9-3CBA-4E58-E730-6CB690D8E9A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13548" y="2100190"/>
            <a:ext cx="919730" cy="10248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E373074-8214-57D9-DA42-07A715F2EF28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6AD9ECD7-0BC6-FEC8-2E7B-7BD4BD76BF6F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1BE375D-3164-7E9A-1FCF-81A9FF3DD75D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98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ADFEA9ED-81CE-55FC-F0ED-D32C787F2929}"/>
              </a:ext>
            </a:extLst>
          </p:cNvPr>
          <p:cNvSpPr txBox="1">
            <a:spLocks/>
          </p:cNvSpPr>
          <p:nvPr/>
        </p:nvSpPr>
        <p:spPr>
          <a:xfrm>
            <a:off x="4133278" y="1053194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, 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 (Transformers, etc.)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F1A5DC9-3CBA-4E58-E730-6CB690D8E9A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13548" y="2100190"/>
            <a:ext cx="919730" cy="10248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E373074-8214-57D9-DA42-07A715F2EF28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6AD9ECD7-0BC6-FEC8-2E7B-7BD4BD76BF6F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63D68080-B3E8-1B3D-1C52-E4D7CD7276B5}"/>
              </a:ext>
            </a:extLst>
          </p:cNvPr>
          <p:cNvSpPr txBox="1">
            <a:spLocks/>
          </p:cNvSpPr>
          <p:nvPr/>
        </p:nvSpPr>
        <p:spPr>
          <a:xfrm>
            <a:off x="6776067" y="1641471"/>
            <a:ext cx="2094456" cy="2093992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2852B54-DEEE-1F19-C932-03688346EED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227734" y="2100190"/>
            <a:ext cx="548333" cy="5882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5A38F10-EDC5-97D1-B948-4ABA4E2ACE3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626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ADFEA9ED-81CE-55FC-F0ED-D32C787F2929}"/>
              </a:ext>
            </a:extLst>
          </p:cNvPr>
          <p:cNvSpPr txBox="1">
            <a:spLocks/>
          </p:cNvSpPr>
          <p:nvPr/>
        </p:nvSpPr>
        <p:spPr>
          <a:xfrm>
            <a:off x="4133278" y="1053194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, 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 (Transformers, etc.)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F1A5DC9-3CBA-4E58-E730-6CB690D8E9A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13548" y="2100190"/>
            <a:ext cx="919730" cy="10248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E373074-8214-57D9-DA42-07A715F2EF28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6AD9ECD7-0BC6-FEC8-2E7B-7BD4BD76BF6F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63D68080-B3E8-1B3D-1C52-E4D7CD7276B5}"/>
              </a:ext>
            </a:extLst>
          </p:cNvPr>
          <p:cNvSpPr txBox="1">
            <a:spLocks/>
          </p:cNvSpPr>
          <p:nvPr/>
        </p:nvSpPr>
        <p:spPr>
          <a:xfrm>
            <a:off x="6776067" y="164147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2852B54-DEEE-1F19-C932-03688346EED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227734" y="2100190"/>
            <a:ext cx="548333" cy="5882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57">
            <a:extLst>
              <a:ext uri="{FF2B5EF4-FFF2-40B4-BE49-F238E27FC236}">
                <a16:creationId xmlns:a16="http://schemas.microsoft.com/office/drawing/2014/main" id="{019CAED5-264D-2AAB-CEF8-B1C9C1BA2AD4}"/>
              </a:ext>
            </a:extLst>
          </p:cNvPr>
          <p:cNvSpPr txBox="1">
            <a:spLocks/>
          </p:cNvSpPr>
          <p:nvPr/>
        </p:nvSpPr>
        <p:spPr>
          <a:xfrm>
            <a:off x="9371622" y="1042116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7CD4B44-F89B-C769-C455-CB7ED796D4A1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8870523" y="2089113"/>
            <a:ext cx="501099" cy="59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83A9324-C3DA-E429-9A59-9F7196E150F9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3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ADFEA9ED-81CE-55FC-F0ED-D32C787F2929}"/>
              </a:ext>
            </a:extLst>
          </p:cNvPr>
          <p:cNvSpPr txBox="1">
            <a:spLocks/>
          </p:cNvSpPr>
          <p:nvPr/>
        </p:nvSpPr>
        <p:spPr>
          <a:xfrm>
            <a:off x="4133278" y="1053194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, 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 (Transformers, etc.)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F1A5DC9-3CBA-4E58-E730-6CB690D8E9A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13548" y="2100190"/>
            <a:ext cx="919730" cy="10248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E373074-8214-57D9-DA42-07A715F2EF28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6AD9ECD7-0BC6-FEC8-2E7B-7BD4BD76BF6F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63D68080-B3E8-1B3D-1C52-E4D7CD7276B5}"/>
              </a:ext>
            </a:extLst>
          </p:cNvPr>
          <p:cNvSpPr txBox="1">
            <a:spLocks/>
          </p:cNvSpPr>
          <p:nvPr/>
        </p:nvSpPr>
        <p:spPr>
          <a:xfrm>
            <a:off x="6776067" y="164147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FCE7377E-F6F4-1B2E-617D-695D26AF1E22}"/>
              </a:ext>
            </a:extLst>
          </p:cNvPr>
          <p:cNvSpPr txBox="1">
            <a:spLocks/>
          </p:cNvSpPr>
          <p:nvPr/>
        </p:nvSpPr>
        <p:spPr>
          <a:xfrm>
            <a:off x="6011415" y="3559100"/>
            <a:ext cx="2094456" cy="2093992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Sample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calibration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thus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experimental design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35287F6A-9B12-121D-952C-3DD0760BEBD8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4866505" y="3461186"/>
            <a:ext cx="1458910" cy="830909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2852B54-DEEE-1F19-C932-03688346EED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227734" y="2100190"/>
            <a:ext cx="548333" cy="5882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57">
            <a:extLst>
              <a:ext uri="{FF2B5EF4-FFF2-40B4-BE49-F238E27FC236}">
                <a16:creationId xmlns:a16="http://schemas.microsoft.com/office/drawing/2014/main" id="{019CAED5-264D-2AAB-CEF8-B1C9C1BA2AD4}"/>
              </a:ext>
            </a:extLst>
          </p:cNvPr>
          <p:cNvSpPr txBox="1">
            <a:spLocks/>
          </p:cNvSpPr>
          <p:nvPr/>
        </p:nvSpPr>
        <p:spPr>
          <a:xfrm>
            <a:off x="9371622" y="1042116"/>
            <a:ext cx="2094456" cy="20939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7CD4B44-F89B-C769-C455-CB7ED796D4A1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8870523" y="2089113"/>
            <a:ext cx="501099" cy="59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6E65BC4-748A-DAA9-00B6-3D7D370E55A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0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57">
            <a:extLst>
              <a:ext uri="{FF2B5EF4-FFF2-40B4-BE49-F238E27FC236}">
                <a16:creationId xmlns:a16="http://schemas.microsoft.com/office/drawing/2014/main" id="{BF4DE7ED-8387-0306-78C8-248EB7AFDB54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dirty="0" err="1">
                <a:solidFill>
                  <a:schemeClr val="tx1"/>
                </a:solidFill>
              </a:rPr>
              <a:t>What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dirty="0" err="1">
                <a:solidFill>
                  <a:schemeClr val="tx1"/>
                </a:solidFill>
              </a:rPr>
              <a:t>is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b="1" dirty="0">
                <a:solidFill>
                  <a:schemeClr val="tx1"/>
                </a:solidFill>
              </a:rPr>
              <a:t>NIR</a:t>
            </a:r>
            <a:r>
              <a:rPr lang="de-DE" sz="4000" dirty="0">
                <a:solidFill>
                  <a:schemeClr val="tx1"/>
                </a:solidFill>
              </a:rPr>
              <a:t>?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itel 1">
            <a:extLst>
              <a:ext uri="{FF2B5EF4-FFF2-40B4-BE49-F238E27FC236}">
                <a16:creationId xmlns:a16="http://schemas.microsoft.com/office/drawing/2014/main" id="{862F2FA4-8DA4-C251-DE46-5B337B074FEB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NIR</a:t>
            </a:r>
            <a:r>
              <a:rPr lang="en-US" sz="2800" dirty="0">
                <a:solidFill>
                  <a:schemeClr val="bg1"/>
                </a:solidFill>
              </a:rPr>
              <a:t> Spectroscopy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14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Energy Based </a:t>
            </a:r>
            <a:r>
              <a:rPr lang="en-US" sz="2800" dirty="0">
                <a:solidFill>
                  <a:schemeClr val="bg1"/>
                </a:solidFill>
              </a:rPr>
              <a:t>Calibration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7D7E9CEC-6604-236E-1BA6-8F8072E5C47E}"/>
              </a:ext>
            </a:extLst>
          </p:cNvPr>
          <p:cNvSpPr txBox="1">
            <a:spLocks/>
          </p:cNvSpPr>
          <p:nvPr/>
        </p:nvSpPr>
        <p:spPr>
          <a:xfrm>
            <a:off x="1119092" y="2078035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Decorrelation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Energy </a:t>
            </a:r>
            <a:r>
              <a:rPr lang="de-DE" sz="1400" dirty="0" err="1">
                <a:solidFill>
                  <a:schemeClr val="tx1"/>
                </a:solidFill>
              </a:rPr>
              <a:t>based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19" name="Textplatzhalter 57">
            <a:extLst>
              <a:ext uri="{FF2B5EF4-FFF2-40B4-BE49-F238E27FC236}">
                <a16:creationId xmlns:a16="http://schemas.microsoft.com/office/drawing/2014/main" id="{ADFEA9ED-81CE-55FC-F0ED-D32C787F2929}"/>
              </a:ext>
            </a:extLst>
          </p:cNvPr>
          <p:cNvSpPr txBox="1">
            <a:spLocks/>
          </p:cNvSpPr>
          <p:nvPr/>
        </p:nvSpPr>
        <p:spPr>
          <a:xfrm>
            <a:off x="4133278" y="1053194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Regression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regression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chemical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r>
              <a:rPr lang="de-DE" sz="1400" dirty="0">
                <a:solidFill>
                  <a:schemeClr val="tx1"/>
                </a:solidFill>
              </a:rPr>
              <a:t>, e.g. </a:t>
            </a:r>
            <a:r>
              <a:rPr lang="de-DE" sz="1400" dirty="0" err="1">
                <a:solidFill>
                  <a:schemeClr val="tx1"/>
                </a:solidFill>
              </a:rPr>
              <a:t>by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Neural</a:t>
            </a:r>
            <a:r>
              <a:rPr lang="de-DE" sz="1400" dirty="0">
                <a:solidFill>
                  <a:schemeClr val="tx1"/>
                </a:solidFill>
              </a:rPr>
              <a:t> Networks (Transformers, etc.)</a:t>
            </a:r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5F1A5DC9-3CBA-4E58-E730-6CB690D8E9A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3213548" y="2100190"/>
            <a:ext cx="919730" cy="10248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7">
            <a:extLst>
              <a:ext uri="{FF2B5EF4-FFF2-40B4-BE49-F238E27FC236}">
                <a16:creationId xmlns:a16="http://schemas.microsoft.com/office/drawing/2014/main" id="{8E373074-8214-57D9-DA42-07A715F2EF28}"/>
              </a:ext>
            </a:extLst>
          </p:cNvPr>
          <p:cNvSpPr txBox="1">
            <a:spLocks/>
          </p:cNvSpPr>
          <p:nvPr/>
        </p:nvSpPr>
        <p:spPr>
          <a:xfrm>
            <a:off x="2651208" y="3559101"/>
            <a:ext cx="2094456" cy="2093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Increases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Signal-to-Noise </a:t>
            </a:r>
            <a:r>
              <a:rPr lang="de-DE" sz="1600" b="1" dirty="0" err="1">
                <a:solidFill>
                  <a:schemeClr val="tx1"/>
                </a:solidFill>
              </a:rPr>
              <a:t>ratio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Non-linear </a:t>
            </a:r>
            <a:r>
              <a:rPr lang="de-DE" sz="1400" dirty="0" err="1">
                <a:solidFill>
                  <a:schemeClr val="tx1"/>
                </a:solidFill>
              </a:rPr>
              <a:t>decorrelation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allows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separation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skewed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noise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(non-</a:t>
            </a:r>
            <a:r>
              <a:rPr lang="de-DE" sz="1400" dirty="0" err="1">
                <a:solidFill>
                  <a:schemeClr val="tx1"/>
                </a:solidFill>
              </a:rPr>
              <a:t>Gaussian</a:t>
            </a:r>
            <a:r>
              <a:rPr lang="de-DE" sz="14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6AD9ECD7-0BC6-FEC8-2E7B-7BD4BD76BF6F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 rot="16200000" flipH="1">
            <a:off x="2191729" y="4146618"/>
            <a:ext cx="434070" cy="484888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63D68080-B3E8-1B3D-1C52-E4D7CD7276B5}"/>
              </a:ext>
            </a:extLst>
          </p:cNvPr>
          <p:cNvSpPr txBox="1">
            <a:spLocks/>
          </p:cNvSpPr>
          <p:nvPr/>
        </p:nvSpPr>
        <p:spPr>
          <a:xfrm>
            <a:off x="6776067" y="1641471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spectral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features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FCE7377E-F6F4-1B2E-617D-695D26AF1E22}"/>
              </a:ext>
            </a:extLst>
          </p:cNvPr>
          <p:cNvSpPr txBox="1">
            <a:spLocks/>
          </p:cNvSpPr>
          <p:nvPr/>
        </p:nvSpPr>
        <p:spPr>
          <a:xfrm>
            <a:off x="6011415" y="3559100"/>
            <a:ext cx="2094456" cy="2093992"/>
          </a:xfrm>
          <a:prstGeom prst="rect">
            <a:avLst/>
          </a:prstGeom>
          <a:solidFill>
            <a:srgbClr val="FFAFAF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Intricates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Sample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The non-</a:t>
            </a:r>
            <a:r>
              <a:rPr lang="de-DE" sz="1400" dirty="0" err="1">
                <a:solidFill>
                  <a:schemeClr val="tx1"/>
                </a:solidFill>
              </a:rPr>
              <a:t>linearity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 err="1">
                <a:solidFill>
                  <a:schemeClr val="tx1"/>
                </a:solidFill>
              </a:rPr>
              <a:t>intricates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calibration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samples</a:t>
            </a:r>
            <a:r>
              <a:rPr lang="de-DE" sz="1400" dirty="0">
                <a:solidFill>
                  <a:schemeClr val="tx1"/>
                </a:solidFill>
              </a:rPr>
              <a:t> and </a:t>
            </a:r>
            <a:r>
              <a:rPr lang="de-DE" sz="1400" dirty="0" err="1">
                <a:solidFill>
                  <a:schemeClr val="tx1"/>
                </a:solidFill>
              </a:rPr>
              <a:t>thus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experimental design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4" name="Verbinder: gekrümmt 23">
            <a:extLst>
              <a:ext uri="{FF2B5EF4-FFF2-40B4-BE49-F238E27FC236}">
                <a16:creationId xmlns:a16="http://schemas.microsoft.com/office/drawing/2014/main" id="{35287F6A-9B12-121D-952C-3DD0760BEBD8}"/>
              </a:ext>
            </a:extLst>
          </p:cNvPr>
          <p:cNvCxnSpPr>
            <a:cxnSpLocks/>
            <a:stCxn id="19" idx="2"/>
            <a:endCxn id="23" idx="1"/>
          </p:cNvCxnSpPr>
          <p:nvPr/>
        </p:nvCxnSpPr>
        <p:spPr>
          <a:xfrm rot="16200000" flipH="1">
            <a:off x="4866505" y="3461186"/>
            <a:ext cx="1458910" cy="830909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2852B54-DEEE-1F19-C932-03688346EED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227734" y="2100190"/>
            <a:ext cx="548333" cy="588277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57">
            <a:extLst>
              <a:ext uri="{FF2B5EF4-FFF2-40B4-BE49-F238E27FC236}">
                <a16:creationId xmlns:a16="http://schemas.microsoft.com/office/drawing/2014/main" id="{019CAED5-264D-2AAB-CEF8-B1C9C1BA2AD4}"/>
              </a:ext>
            </a:extLst>
          </p:cNvPr>
          <p:cNvSpPr txBox="1">
            <a:spLocks/>
          </p:cNvSpPr>
          <p:nvPr/>
        </p:nvSpPr>
        <p:spPr>
          <a:xfrm>
            <a:off x="9371622" y="1042116"/>
            <a:ext cx="2094456" cy="20939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Non-linear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Feature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5" name="Textplatzhalter 57">
            <a:extLst>
              <a:ext uri="{FF2B5EF4-FFF2-40B4-BE49-F238E27FC236}">
                <a16:creationId xmlns:a16="http://schemas.microsoft.com/office/drawing/2014/main" id="{A7251A6A-9FBA-DC9A-5DD5-CD6BA16DFCE1}"/>
              </a:ext>
            </a:extLst>
          </p:cNvPr>
          <p:cNvSpPr txBox="1">
            <a:spLocks/>
          </p:cNvSpPr>
          <p:nvPr/>
        </p:nvSpPr>
        <p:spPr>
          <a:xfrm>
            <a:off x="9371622" y="3559100"/>
            <a:ext cx="2094456" cy="2093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Bayesian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Sample </a:t>
            </a:r>
            <a:r>
              <a:rPr lang="de-DE" sz="1600" b="1" dirty="0" err="1">
                <a:solidFill>
                  <a:schemeClr val="tx1"/>
                </a:solidFill>
              </a:rPr>
              <a:t>Selection</a:t>
            </a:r>
            <a:r>
              <a:rPr lang="de-DE" sz="1600" b="1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F7CD4B44-F89B-C769-C455-CB7ED796D4A1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>
          <a:xfrm flipV="1">
            <a:off x="8870523" y="2089113"/>
            <a:ext cx="501099" cy="599354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B1A481A3-6A27-EFA7-41C6-C0CBC5D0FEF2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8105871" y="4606096"/>
            <a:ext cx="1265751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A2D9855-365D-344D-BB25-0927680C7A60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dirty="0" err="1">
                <a:solidFill>
                  <a:schemeClr val="bg1"/>
                </a:solidFill>
              </a:rPr>
              <a:t>Conclusions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30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7" name="Textplatzhalter 57">
            <a:extLst>
              <a:ext uri="{FF2B5EF4-FFF2-40B4-BE49-F238E27FC236}">
                <a16:creationId xmlns:a16="http://schemas.microsoft.com/office/drawing/2014/main" id="{2AC1B7B2-5C2C-A666-FE53-8BE240DB8025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2000" b="1" dirty="0">
                <a:solidFill>
                  <a:schemeClr val="tx1"/>
                </a:solidFill>
              </a:rPr>
              <a:t>Part 4</a:t>
            </a:r>
          </a:p>
          <a:p>
            <a:pPr algn="ctr">
              <a:spcAft>
                <a:spcPts val="1200"/>
              </a:spcAft>
            </a:pPr>
            <a:r>
              <a:rPr lang="de-DE" sz="4000" b="1">
                <a:solidFill>
                  <a:schemeClr val="tx1"/>
                </a:solidFill>
              </a:rPr>
              <a:t>Non-linear </a:t>
            </a:r>
            <a:r>
              <a:rPr lang="de-DE" sz="4000">
                <a:solidFill>
                  <a:schemeClr val="tx1"/>
                </a:solidFill>
              </a:rPr>
              <a:t>feature </a:t>
            </a:r>
            <a:r>
              <a:rPr lang="de-DE" sz="4000" dirty="0" err="1">
                <a:solidFill>
                  <a:schemeClr val="tx1"/>
                </a:solidFill>
              </a:rPr>
              <a:t>selection</a:t>
            </a:r>
            <a:endParaRPr lang="de-DE" sz="4000" dirty="0">
              <a:solidFill>
                <a:schemeClr val="tx1"/>
              </a:solidFill>
            </a:endParaRP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5739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6D18E0A0-3BCA-E82D-C3D1-94386A5B3550}"/>
              </a:ext>
            </a:extLst>
          </p:cNvPr>
          <p:cNvSpPr txBox="1">
            <a:spLocks/>
          </p:cNvSpPr>
          <p:nvPr/>
        </p:nvSpPr>
        <p:spPr>
          <a:xfrm>
            <a:off x="155704" y="854580"/>
            <a:ext cx="11844618" cy="4982198"/>
          </a:xfrm>
          <a:prstGeom prst="rect">
            <a:avLst/>
          </a:prstGeom>
        </p:spPr>
        <p:txBody>
          <a:bodyPr rIns="360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de-DE" sz="4000" b="1" dirty="0">
                <a:solidFill>
                  <a:schemeClr val="tx1"/>
                </a:solidFill>
              </a:rPr>
              <a:t>Differential </a:t>
            </a:r>
            <a:r>
              <a:rPr lang="de-DE" sz="4000" b="1" dirty="0" err="1">
                <a:solidFill>
                  <a:schemeClr val="tx1"/>
                </a:solidFill>
              </a:rPr>
              <a:t>Geometric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>
                <a:solidFill>
                  <a:schemeClr val="tx1"/>
                </a:solidFill>
              </a:rPr>
              <a:t>feature </a:t>
            </a:r>
            <a:r>
              <a:rPr lang="de-DE" sz="4000" dirty="0" err="1">
                <a:solidFill>
                  <a:schemeClr val="tx1"/>
                </a:solidFill>
              </a:rPr>
              <a:t>selection</a:t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err="1">
                <a:solidFill>
                  <a:schemeClr val="tx1"/>
                </a:solidFill>
              </a:rPr>
              <a:t>for</a:t>
            </a:r>
            <a:r>
              <a:rPr lang="de-DE" sz="4000" dirty="0">
                <a:solidFill>
                  <a:schemeClr val="tx1"/>
                </a:solidFill>
              </a:rPr>
              <a:t> </a:t>
            </a:r>
            <a:r>
              <a:rPr lang="de-DE" sz="4000" i="1" dirty="0" err="1">
                <a:solidFill>
                  <a:schemeClr val="tx1"/>
                </a:solidFill>
              </a:rPr>
              <a:t>Principal</a:t>
            </a:r>
            <a:r>
              <a:rPr lang="de-DE" sz="4000" i="1" dirty="0">
                <a:solidFill>
                  <a:schemeClr val="tx1"/>
                </a:solidFill>
              </a:rPr>
              <a:t> Components</a:t>
            </a:r>
          </a:p>
          <a:p>
            <a:pPr algn="ctr">
              <a:spcAft>
                <a:spcPts val="1200"/>
              </a:spcAft>
            </a:pPr>
            <a:endParaRPr lang="de-D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42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2" y="1366545"/>
            <a:ext cx="6181829" cy="3733356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A6C7573-B7E6-90D9-6C40-C2CB2FE1BFE9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5108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2" y="1366545"/>
            <a:ext cx="6181829" cy="3733356"/>
          </a:xfrm>
          <a:prstGeom prst="rect">
            <a:avLst/>
          </a:prstGeom>
        </p:spPr>
      </p:pic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22B0CEF9-2EE0-A495-5F2E-41344166A6D4}"/>
              </a:ext>
            </a:extLst>
          </p:cNvPr>
          <p:cNvSpPr txBox="1">
            <a:spLocks/>
          </p:cNvSpPr>
          <p:nvPr/>
        </p:nvSpPr>
        <p:spPr>
          <a:xfrm>
            <a:off x="1994258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1: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Statistical</a:t>
            </a: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Calculate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empirical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correlations</a:t>
            </a:r>
            <a:r>
              <a:rPr lang="de-DE" sz="1400" dirty="0">
                <a:solidFill>
                  <a:schemeClr val="tx1"/>
                </a:solidFill>
              </a:rPr>
              <a:t>:</a:t>
            </a:r>
          </a:p>
          <a:p>
            <a:pPr algn="ctr"/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58C08FE-7916-9069-9577-6DABC4210B28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1329515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1: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Statistical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Calculate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empirical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correlations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E6520EF-DDE9-2329-EDB8-7DB865D9F665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2152643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1: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Statistical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Calculate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empirical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correlations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de-DE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3A29070-F586-5FBB-CE89-1F73A68A2312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1312474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1: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>
                    <a:solidFill>
                      <a:schemeClr val="tx1"/>
                    </a:solidFill>
                  </a:rPr>
                  <a:t>Statistical</a:t>
                </a:r>
              </a:p>
              <a:p>
                <a:pPr algn="ctr"/>
                <a:r>
                  <a:rPr lang="de-DE" sz="1400" dirty="0">
                    <a:solidFill>
                      <a:schemeClr val="tx1"/>
                    </a:solidFill>
                  </a:rPr>
                  <a:t>Calculate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empirical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correlations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de-DE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57">
            <a:extLst>
              <a:ext uri="{FF2B5EF4-FFF2-40B4-BE49-F238E27FC236}">
                <a16:creationId xmlns:a16="http://schemas.microsoft.com/office/drawing/2014/main" id="{94ADB88F-9E70-410F-473A-BDE0B0A3712E}"/>
              </a:ext>
            </a:extLst>
          </p:cNvPr>
          <p:cNvSpPr txBox="1">
            <a:spLocks/>
          </p:cNvSpPr>
          <p:nvPr/>
        </p:nvSpPr>
        <p:spPr>
          <a:xfrm>
            <a:off x="3475136" y="1346041"/>
            <a:ext cx="2094456" cy="2093992"/>
          </a:xfrm>
          <a:prstGeom prst="rect">
            <a:avLst/>
          </a:prstGeom>
          <a:solidFill>
            <a:srgbClr val="FFD5D5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Does</a:t>
            </a:r>
            <a:r>
              <a:rPr lang="de-DE" sz="1600" b="1" dirty="0">
                <a:solidFill>
                  <a:schemeClr val="tx1"/>
                </a:solidFill>
              </a:rPr>
              <a:t> not </a:t>
            </a:r>
            <a:r>
              <a:rPr lang="de-DE" sz="1600" b="1" dirty="0" err="1">
                <a:solidFill>
                  <a:schemeClr val="tx1"/>
                </a:solidFill>
              </a:rPr>
              <a:t>allow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err="1">
                <a:solidFill>
                  <a:schemeClr val="tx1"/>
                </a:solidFill>
              </a:rPr>
              <a:t>generalization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>
                <a:solidFill>
                  <a:schemeClr val="tx1"/>
                </a:solidFill>
              </a:rPr>
              <a:t>to non-</a:t>
            </a:r>
            <a:r>
              <a:rPr lang="de-DE" sz="1600" b="1" dirty="0" err="1">
                <a:solidFill>
                  <a:schemeClr val="tx1"/>
                </a:solidFill>
              </a:rPr>
              <a:t>linearity</a:t>
            </a:r>
            <a:r>
              <a:rPr lang="de-DE" sz="16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Due to </a:t>
            </a:r>
            <a:r>
              <a:rPr lang="de-DE" sz="1400" dirty="0" err="1">
                <a:solidFill>
                  <a:schemeClr val="tx1"/>
                </a:solidFill>
              </a:rPr>
              <a:t>missing</a:t>
            </a:r>
            <a:r>
              <a:rPr lang="de-DE" sz="1400" dirty="0">
                <a:solidFill>
                  <a:schemeClr val="tx1"/>
                </a:solidFill>
              </a:rPr>
              <a:t> non-linear </a:t>
            </a:r>
            <a:r>
              <a:rPr lang="de-DE" sz="1400" dirty="0" err="1">
                <a:solidFill>
                  <a:schemeClr val="tx1"/>
                </a:solidFill>
              </a:rPr>
              <a:t>empirical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correlation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6" name="Verbinder: gekrümmt 25">
            <a:extLst>
              <a:ext uri="{FF2B5EF4-FFF2-40B4-BE49-F238E27FC236}">
                <a16:creationId xmlns:a16="http://schemas.microsoft.com/office/drawing/2014/main" id="{A12332CD-7BB4-B64A-C8CD-C62C5C8B7107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>
          <a:xfrm flipV="1">
            <a:off x="4088714" y="3440033"/>
            <a:ext cx="433650" cy="389420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508157C-B076-BC27-0EC3-55E88AD88171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35866802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2" y="1366545"/>
            <a:ext cx="6181829" cy="3733356"/>
          </a:xfrm>
          <a:prstGeom prst="rect">
            <a:avLst/>
          </a:prstGeom>
        </p:spPr>
      </p:pic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22B0CEF9-2EE0-A495-5F2E-41344166A6D4}"/>
              </a:ext>
            </a:extLst>
          </p:cNvPr>
          <p:cNvSpPr txBox="1">
            <a:spLocks/>
          </p:cNvSpPr>
          <p:nvPr/>
        </p:nvSpPr>
        <p:spPr>
          <a:xfrm>
            <a:off x="1994258" y="2782457"/>
            <a:ext cx="2094456" cy="2093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tx1"/>
                </a:solidFill>
              </a:rPr>
              <a:t>Approach 2:</a:t>
            </a:r>
            <a:br>
              <a:rPr lang="de-DE" sz="1600" b="1" dirty="0">
                <a:solidFill>
                  <a:schemeClr val="tx1"/>
                </a:solidFill>
              </a:rPr>
            </a:br>
            <a:r>
              <a:rPr lang="de-DE" sz="1600" b="1" dirty="0" err="1">
                <a:solidFill>
                  <a:schemeClr val="tx1"/>
                </a:solidFill>
              </a:rPr>
              <a:t>Geometrical</a:t>
            </a:r>
            <a:endParaRPr lang="de-DE" sz="1600" b="1" dirty="0">
              <a:solidFill>
                <a:schemeClr val="tx1"/>
              </a:solidFill>
            </a:endParaRPr>
          </a:p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Calculate</a:t>
            </a:r>
            <a:r>
              <a:rPr lang="de-DE" sz="1400" dirty="0">
                <a:solidFill>
                  <a:schemeClr val="tx1"/>
                </a:solidFill>
              </a:rPr>
              <a:t> partial derivatives:</a:t>
            </a:r>
          </a:p>
          <a:p>
            <a:pPr algn="ctr"/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6D36390-87C4-86F3-1A17-945C9E710013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3651943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A47A8B-1C7D-ADAA-88E5-3C32EF2F52E8}"/>
              </a:ext>
            </a:extLst>
          </p:cNvPr>
          <p:cNvGrpSpPr/>
          <p:nvPr/>
        </p:nvGrpSpPr>
        <p:grpSpPr>
          <a:xfrm>
            <a:off x="303976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ADD35A1-14FD-964F-7BEB-4944BDCFE782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44" name="Kreis: Hohl 18">
              <a:extLst>
                <a:ext uri="{FF2B5EF4-FFF2-40B4-BE49-F238E27FC236}">
                  <a16:creationId xmlns:a16="http://schemas.microsoft.com/office/drawing/2014/main" id="{A5D6D2E3-B7A9-D24A-88CD-9F4279F1030F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9C9891-38E2-3E81-C994-E9FCF6CEF70E}"/>
              </a:ext>
            </a:extLst>
          </p:cNvPr>
          <p:cNvGrpSpPr/>
          <p:nvPr/>
        </p:nvGrpSpPr>
        <p:grpSpPr>
          <a:xfrm>
            <a:off x="1211232" y="6167802"/>
            <a:ext cx="583939" cy="583939"/>
            <a:chOff x="7842230" y="2695577"/>
            <a:chExt cx="1242501" cy="1242501"/>
          </a:xfrm>
          <a:effectLst/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6676655-FD37-8BEF-047E-906DA99486A7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8">
              <a:extLst>
                <a:ext uri="{FF2B5EF4-FFF2-40B4-BE49-F238E27FC236}">
                  <a16:creationId xmlns:a16="http://schemas.microsoft.com/office/drawing/2014/main" id="{A7DAABAA-5AF3-21F7-9A20-80A5253E584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50C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243F054-F2DD-76F3-3AC9-A9A5B15CF1DB}"/>
              </a:ext>
            </a:extLst>
          </p:cNvPr>
          <p:cNvGrpSpPr/>
          <p:nvPr/>
        </p:nvGrpSpPr>
        <p:grpSpPr>
          <a:xfrm>
            <a:off x="2120869" y="6167242"/>
            <a:ext cx="583939" cy="583939"/>
            <a:chOff x="7842230" y="2695577"/>
            <a:chExt cx="1242501" cy="1242501"/>
          </a:xfrm>
          <a:effectLst/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76E2349-C60C-767D-960B-3F8019E61EB8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5" name="Kreis: Hohl 18">
              <a:extLst>
                <a:ext uri="{FF2B5EF4-FFF2-40B4-BE49-F238E27FC236}">
                  <a16:creationId xmlns:a16="http://schemas.microsoft.com/office/drawing/2014/main" id="{44762932-CC8D-B4E5-9B75-147906B562F3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46D51BE9-E7ED-7FFA-A3BC-D79959538F25}"/>
              </a:ext>
            </a:extLst>
          </p:cNvPr>
          <p:cNvSpPr txBox="1">
            <a:spLocks/>
          </p:cNvSpPr>
          <p:nvPr/>
        </p:nvSpPr>
        <p:spPr>
          <a:xfrm>
            <a:off x="155705" y="31061"/>
            <a:ext cx="11555470" cy="58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Non-linear </a:t>
            </a:r>
            <a:r>
              <a:rPr lang="en-US" sz="2800" dirty="0">
                <a:solidFill>
                  <a:schemeClr val="bg1"/>
                </a:solidFill>
              </a:rPr>
              <a:t>feature selection</a:t>
            </a: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F7944E7-EED2-134C-1326-6702E520A3EE}"/>
              </a:ext>
            </a:extLst>
          </p:cNvPr>
          <p:cNvGrpSpPr/>
          <p:nvPr/>
        </p:nvGrpSpPr>
        <p:grpSpPr>
          <a:xfrm>
            <a:off x="3031233" y="6167241"/>
            <a:ext cx="583939" cy="583939"/>
            <a:chOff x="7842230" y="2695577"/>
            <a:chExt cx="1242501" cy="1242501"/>
          </a:xfrm>
          <a:effectLst/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731B020-8B58-068A-E177-EBE8D82F108B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8">
              <a:extLst>
                <a:ext uri="{FF2B5EF4-FFF2-40B4-BE49-F238E27FC236}">
                  <a16:creationId xmlns:a16="http://schemas.microsoft.com/office/drawing/2014/main" id="{1694BF2A-4664-BB89-5EFB-A7AB659B4D60}"/>
                </a:ext>
              </a:extLst>
            </p:cNvPr>
            <p:cNvSpPr/>
            <p:nvPr userDrawn="1"/>
          </p:nvSpPr>
          <p:spPr>
            <a:xfrm>
              <a:off x="7842230" y="2695577"/>
              <a:ext cx="1242501" cy="1242501"/>
            </a:xfrm>
            <a:prstGeom prst="donut">
              <a:avLst>
                <a:gd name="adj" fmla="val 17473"/>
              </a:avLst>
            </a:prstGeom>
            <a:solidFill>
              <a:srgbClr val="EDE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platzhalter 57">
            <a:extLst>
              <a:ext uri="{FF2B5EF4-FFF2-40B4-BE49-F238E27FC236}">
                <a16:creationId xmlns:a16="http://schemas.microsoft.com/office/drawing/2014/main" id="{24685AC1-C3D2-20CC-8800-ED0AE25A105C}"/>
              </a:ext>
            </a:extLst>
          </p:cNvPr>
          <p:cNvSpPr txBox="1">
            <a:spLocks/>
          </p:cNvSpPr>
          <p:nvPr/>
        </p:nvSpPr>
        <p:spPr>
          <a:xfrm>
            <a:off x="664448" y="1366544"/>
            <a:ext cx="2094456" cy="209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46800" rIns="4680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Example</a:t>
            </a:r>
            <a:r>
              <a:rPr lang="de-DE" sz="1600" b="1" dirty="0">
                <a:solidFill>
                  <a:schemeClr val="tx1"/>
                </a:solidFill>
              </a:rPr>
              <a:t> (Line)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Feature </a:t>
            </a:r>
            <a:r>
              <a:rPr lang="de-DE" sz="1400" dirty="0" err="1">
                <a:solidFill>
                  <a:schemeClr val="tx1"/>
                </a:solidFill>
              </a:rPr>
              <a:t>Selection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b="1" dirty="0" err="1">
                <a:solidFill>
                  <a:schemeClr val="tx1"/>
                </a:solidFill>
              </a:rPr>
              <a:t>Principal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Component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5652DA4-D62A-B357-8E38-5E5662F4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13" y="1366545"/>
            <a:ext cx="6181827" cy="3733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46800" rIns="46800" rtlCol="0" anchor="ctr" anchorCtr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600" b="1" dirty="0">
                    <a:solidFill>
                      <a:schemeClr val="tx1"/>
                    </a:solidFill>
                  </a:rPr>
                  <a:t>Approach 2:</a:t>
                </a:r>
                <a:br>
                  <a:rPr lang="de-DE" sz="1600" b="1" dirty="0">
                    <a:solidFill>
                      <a:schemeClr val="tx1"/>
                    </a:solidFill>
                  </a:rPr>
                </a:br>
                <a:r>
                  <a:rPr lang="de-DE" sz="1600" b="1" dirty="0" err="1">
                    <a:solidFill>
                      <a:schemeClr val="tx1"/>
                    </a:solidFill>
                  </a:rPr>
                  <a:t>Geometrical</a:t>
                </a:r>
                <a:endParaRPr lang="de-DE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Calculate</a:t>
                </a:r>
                <a:r>
                  <a:rPr lang="de-DE" sz="1400" dirty="0">
                    <a:solidFill>
                      <a:schemeClr val="tx1"/>
                    </a:solidFill>
                  </a:rPr>
                  <a:t> partial derivatives:</a:t>
                </a:r>
              </a:p>
              <a:p>
                <a:pPr algn="ctr"/>
                <a:r>
                  <a:rPr lang="de-DE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br>
                  <a:rPr lang="de-DE" sz="1400" dirty="0">
                    <a:solidFill>
                      <a:schemeClr val="tx1"/>
                    </a:solidFill>
                  </a:rPr>
                </a:b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platzhalter 57">
                <a:extLst>
                  <a:ext uri="{FF2B5EF4-FFF2-40B4-BE49-F238E27FC236}">
                    <a16:creationId xmlns:a16="http://schemas.microsoft.com/office/drawing/2014/main" id="{22B0CEF9-2EE0-A495-5F2E-41344166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8" y="2782457"/>
                <a:ext cx="2094456" cy="2093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B50FD7-3064-116D-98DF-9767DFDDFA4A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rot="16200000" flipH="1">
            <a:off x="1668509" y="3503704"/>
            <a:ext cx="368916" cy="282582"/>
          </a:xfrm>
          <a:prstGeom prst="curvedConnector2">
            <a:avLst/>
          </a:prstGeom>
          <a:ln w="1905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BBC6FC1-1F4B-38C0-6FF1-B21728D07007}"/>
              </a:ext>
            </a:extLst>
          </p:cNvPr>
          <p:cNvSpPr txBox="1"/>
          <p:nvPr/>
        </p:nvSpPr>
        <p:spPr>
          <a:xfrm>
            <a:off x="6293224" y="182854"/>
            <a:ext cx="580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800" b="1" dirty="0">
                <a:solidFill>
                  <a:schemeClr val="bg1"/>
                </a:solidFill>
              </a:rPr>
              <a:t>Differential </a:t>
            </a:r>
            <a:r>
              <a:rPr lang="de-DE" sz="1800" b="1" dirty="0" err="1">
                <a:solidFill>
                  <a:schemeClr val="bg1"/>
                </a:solidFill>
              </a:rPr>
              <a:t>Geometric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sz="1800" dirty="0">
                <a:solidFill>
                  <a:schemeClr val="bg1"/>
                </a:solidFill>
              </a:rPr>
              <a:t>eature </a:t>
            </a:r>
            <a:r>
              <a:rPr lang="de-DE" dirty="0" err="1">
                <a:solidFill>
                  <a:schemeClr val="bg1"/>
                </a:solidFill>
              </a:rPr>
              <a:t>s</a:t>
            </a:r>
            <a:r>
              <a:rPr lang="de-DE" sz="1800" dirty="0" err="1">
                <a:solidFill>
                  <a:schemeClr val="bg1"/>
                </a:solidFill>
              </a:rPr>
              <a:t>election</a:t>
            </a:r>
            <a:r>
              <a:rPr lang="de-DE" sz="1800" dirty="0">
                <a:solidFill>
                  <a:schemeClr val="bg1"/>
                </a:solidFill>
              </a:rPr>
              <a:t> (linear)</a:t>
            </a:r>
          </a:p>
        </p:txBody>
      </p:sp>
    </p:spTree>
    <p:extLst>
      <p:ext uri="{BB962C8B-B14F-4D97-AF65-F5344CB8AC3E}">
        <p14:creationId xmlns:p14="http://schemas.microsoft.com/office/powerpoint/2010/main" val="65313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5004</Words>
  <Application>Microsoft Office PowerPoint</Application>
  <PresentationFormat>Breitbild</PresentationFormat>
  <Paragraphs>916</Paragraphs>
  <Slides>134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Office</vt:lpstr>
      <vt:lpstr>Spec2Vec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Please!</dc:title>
  <dc:creator>Patrick Michl</dc:creator>
  <cp:lastModifiedBy>Patrick Michl</cp:lastModifiedBy>
  <cp:revision>517</cp:revision>
  <dcterms:created xsi:type="dcterms:W3CDTF">2019-11-20T11:38:58Z</dcterms:created>
  <dcterms:modified xsi:type="dcterms:W3CDTF">2022-06-20T15:14:51Z</dcterms:modified>
</cp:coreProperties>
</file>